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Dancing Script"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rZdxpQsTm2z5XjW5hTU/2Bdf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1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69" name="Google Shape;2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abf778080b_0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g2abf778080b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abf778080b_0_5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2abf778080b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abf778080b_0_7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2abf778080b_0_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bf778080b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abf778080b_0_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2abf778080b_0_2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asoxfoivos.gr/"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anastaziahotel.gr/" TargetMode="External"/><Relationship Id="rId5" Type="http://schemas.openxmlformats.org/officeDocument/2006/relationships/image" Target="../media/image65.jp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acharniskavallari.gr/" TargetMode="External"/><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hyperlink" Target="https://parnispalace.gr/porta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hyperlink" Target="https://www.cavallaripalace.gr/index.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hyperlink" Target="https://www.anastaziahotel.gr/" TargetMode="External"/><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acropol.g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sp>
        <p:nvSpPr>
          <p:cNvPr id="100" name="Google Shape;100;p1"/>
          <p:cNvSpPr txBox="1">
            <a:spLocks noGrp="1"/>
          </p:cNvSpPr>
          <p:nvPr>
            <p:ph type="title"/>
          </p:nvPr>
        </p:nvSpPr>
        <p:spPr>
          <a:xfrm>
            <a:off x="147320" y="34724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solidFill>
                  <a:schemeClr val="lt1"/>
                </a:solidFill>
              </a:rPr>
              <a:t>Deadline to</a:t>
            </a:r>
            <a:br>
              <a:rPr lang="en-US" b="1">
                <a:solidFill>
                  <a:schemeClr val="lt1"/>
                </a:solidFill>
              </a:rPr>
            </a:br>
            <a:r>
              <a:rPr lang="en-US" b="1">
                <a:solidFill>
                  <a:schemeClr val="lt1"/>
                </a:solidFill>
              </a:rPr>
              <a:t>enroll</a:t>
            </a:r>
            <a:endParaRPr b="1">
              <a:solidFill>
                <a:schemeClr val="lt1"/>
              </a:solidFill>
            </a:endParaRPr>
          </a:p>
        </p:txBody>
      </p:sp>
      <p:sp>
        <p:nvSpPr>
          <p:cNvPr id="101" name="Google Shape;101;p1"/>
          <p:cNvSpPr txBox="1">
            <a:spLocks noGrp="1"/>
          </p:cNvSpPr>
          <p:nvPr>
            <p:ph type="body" idx="1"/>
          </p:nvPr>
        </p:nvSpPr>
        <p:spPr>
          <a:xfrm>
            <a:off x="147320" y="3408984"/>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None/>
            </a:pPr>
            <a:r>
              <a:rPr lang="en-US" sz="4000">
                <a:solidFill>
                  <a:schemeClr val="lt1"/>
                </a:solidFill>
              </a:rPr>
              <a:t>May 28</a:t>
            </a:r>
            <a:r>
              <a:rPr lang="en-US" sz="4000" baseline="30000">
                <a:solidFill>
                  <a:schemeClr val="lt1"/>
                </a:solidFill>
              </a:rPr>
              <a:t>th</a:t>
            </a:r>
            <a:endParaRPr sz="4000">
              <a:solidFill>
                <a:schemeClr val="lt1"/>
              </a:solidFill>
            </a:endParaRPr>
          </a:p>
        </p:txBody>
      </p:sp>
      <p:pic>
        <p:nvPicPr>
          <p:cNvPr id="102" name="Google Shape;102;p1" descr="Logo&#10;&#10;Description automatically generated"/>
          <p:cNvPicPr preferRelativeResize="0"/>
          <p:nvPr/>
        </p:nvPicPr>
        <p:blipFill rotWithShape="1">
          <a:blip r:embed="rId3">
            <a:alphaModFix/>
          </a:blip>
          <a:srcRect/>
          <a:stretch/>
        </p:blipFill>
        <p:spPr>
          <a:xfrm>
            <a:off x="147320" y="1747375"/>
            <a:ext cx="3068321" cy="1465123"/>
          </a:xfrm>
          <a:prstGeom prst="rect">
            <a:avLst/>
          </a:prstGeom>
          <a:noFill/>
          <a:ln>
            <a:noFill/>
          </a:ln>
        </p:spPr>
      </p:pic>
      <p:sp>
        <p:nvSpPr>
          <p:cNvPr id="103" name="Google Shape;103;p1"/>
          <p:cNvSpPr txBox="1"/>
          <p:nvPr/>
        </p:nvSpPr>
        <p:spPr>
          <a:xfrm>
            <a:off x="148771" y="4293563"/>
            <a:ext cx="276061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Contact details: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1"/>
          <p:cNvPicPr preferRelativeResize="0"/>
          <p:nvPr/>
        </p:nvPicPr>
        <p:blipFill rotWithShape="1">
          <a:blip r:embed="rId4">
            <a:alphaModFix/>
          </a:blip>
          <a:srcRect/>
          <a:stretch/>
        </p:blipFill>
        <p:spPr>
          <a:xfrm>
            <a:off x="289613" y="5013269"/>
            <a:ext cx="369332" cy="369332"/>
          </a:xfrm>
          <a:prstGeom prst="rect">
            <a:avLst/>
          </a:prstGeom>
          <a:noFill/>
          <a:ln>
            <a:noFill/>
          </a:ln>
        </p:spPr>
      </p:pic>
      <p:pic>
        <p:nvPicPr>
          <p:cNvPr id="105" name="Google Shape;105;p1"/>
          <p:cNvPicPr preferRelativeResize="0"/>
          <p:nvPr/>
        </p:nvPicPr>
        <p:blipFill rotWithShape="1">
          <a:blip r:embed="rId5">
            <a:alphaModFix/>
          </a:blip>
          <a:srcRect/>
          <a:stretch/>
        </p:blipFill>
        <p:spPr>
          <a:xfrm>
            <a:off x="243839" y="5584653"/>
            <a:ext cx="460880" cy="460880"/>
          </a:xfrm>
          <a:prstGeom prst="rect">
            <a:avLst/>
          </a:prstGeom>
          <a:noFill/>
          <a:ln>
            <a:noFill/>
          </a:ln>
        </p:spPr>
      </p:pic>
      <p:sp>
        <p:nvSpPr>
          <p:cNvPr id="106" name="Google Shape;106;p1"/>
          <p:cNvSpPr txBox="1"/>
          <p:nvPr/>
        </p:nvSpPr>
        <p:spPr>
          <a:xfrm>
            <a:off x="648676" y="4984550"/>
            <a:ext cx="28387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wadfgreece@gmail.com</a:t>
            </a:r>
            <a:endParaRPr sz="1400" b="0" i="0" u="none" strike="noStrike" cap="none">
              <a:solidFill>
                <a:srgbClr val="000000"/>
              </a:solidFill>
              <a:latin typeface="Arial"/>
              <a:ea typeface="Arial"/>
              <a:cs typeface="Arial"/>
              <a:sym typeface="Arial"/>
            </a:endParaRPr>
          </a:p>
        </p:txBody>
      </p:sp>
      <p:sp>
        <p:nvSpPr>
          <p:cNvPr id="107" name="Google Shape;107;p1"/>
          <p:cNvSpPr txBox="1"/>
          <p:nvPr/>
        </p:nvSpPr>
        <p:spPr>
          <a:xfrm>
            <a:off x="704719" y="5647482"/>
            <a:ext cx="2074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 Greece</a:t>
            </a:r>
            <a:endParaRPr sz="1400" b="0" i="0" u="none" strike="noStrike" cap="none">
              <a:solidFill>
                <a:srgbClr val="000000"/>
              </a:solidFill>
              <a:latin typeface="Arial"/>
              <a:ea typeface="Arial"/>
              <a:cs typeface="Arial"/>
              <a:sym typeface="Arial"/>
            </a:endParaRPr>
          </a:p>
        </p:txBody>
      </p:sp>
      <p:pic>
        <p:nvPicPr>
          <p:cNvPr id="108" name="Google Shape;108;p1"/>
          <p:cNvPicPr preferRelativeResize="0"/>
          <p:nvPr/>
        </p:nvPicPr>
        <p:blipFill rotWithShape="1">
          <a:blip r:embed="rId6">
            <a:alphaModFix/>
          </a:blip>
          <a:srcRect/>
          <a:stretch/>
        </p:blipFill>
        <p:spPr>
          <a:xfrm>
            <a:off x="3409293" y="409895"/>
            <a:ext cx="8559692" cy="57064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22"/>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4" name="Google Shape;214;p22"/>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WORLD CUP CATEGORIES</a:t>
            </a:r>
            <a:endParaRPr sz="2600"/>
          </a:p>
        </p:txBody>
      </p:sp>
      <p:pic>
        <p:nvPicPr>
          <p:cNvPr id="215" name="Google Shape;215;p22"/>
          <p:cNvPicPr preferRelativeResize="0"/>
          <p:nvPr/>
        </p:nvPicPr>
        <p:blipFill rotWithShape="1">
          <a:blip r:embed="rId3">
            <a:alphaModFix/>
          </a:blip>
          <a:srcRect l="21090" r="18948" b="8497"/>
          <a:stretch/>
        </p:blipFill>
        <p:spPr>
          <a:xfrm>
            <a:off x="20" y="-6"/>
            <a:ext cx="3931900" cy="4005072"/>
          </a:xfrm>
          <a:prstGeom prst="rect">
            <a:avLst/>
          </a:prstGeom>
          <a:noFill/>
          <a:ln>
            <a:noFill/>
          </a:ln>
        </p:spPr>
      </p:pic>
      <p:pic>
        <p:nvPicPr>
          <p:cNvPr id="216" name="Google Shape;216;p22"/>
          <p:cNvPicPr preferRelativeResize="0"/>
          <p:nvPr/>
        </p:nvPicPr>
        <p:blipFill rotWithShape="1">
          <a:blip r:embed="rId4">
            <a:alphaModFix/>
          </a:blip>
          <a:srcRect l="18828" t="233" r="22001" b="9469"/>
          <a:stretch/>
        </p:blipFill>
        <p:spPr>
          <a:xfrm>
            <a:off x="4130040" y="6"/>
            <a:ext cx="3931920" cy="4005071"/>
          </a:xfrm>
          <a:prstGeom prst="rect">
            <a:avLst/>
          </a:prstGeom>
          <a:noFill/>
          <a:ln>
            <a:noFill/>
          </a:ln>
        </p:spPr>
      </p:pic>
      <p:pic>
        <p:nvPicPr>
          <p:cNvPr id="217" name="Google Shape;217;p22"/>
          <p:cNvPicPr preferRelativeResize="0"/>
          <p:nvPr/>
        </p:nvPicPr>
        <p:blipFill rotWithShape="1">
          <a:blip r:embed="rId5">
            <a:alphaModFix/>
          </a:blip>
          <a:srcRect l="36577" r="3684" b="8839"/>
          <a:stretch/>
        </p:blipFill>
        <p:spPr>
          <a:xfrm>
            <a:off x="8260080" y="-1"/>
            <a:ext cx="3931920" cy="4005072"/>
          </a:xfrm>
          <a:prstGeom prst="rect">
            <a:avLst/>
          </a:prstGeom>
          <a:noFill/>
          <a:ln>
            <a:noFill/>
          </a:ln>
        </p:spPr>
      </p:pic>
      <p:sp>
        <p:nvSpPr>
          <p:cNvPr id="218" name="Google Shape;218;p22"/>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9" name="Google Shape;219;p22"/>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0" name="Google Shape;220;p22"/>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00"/>
              <a:buNone/>
            </a:pPr>
            <a:r>
              <a:rPr lang="en-US" sz="3000"/>
              <a:t>ALL LADIES SYNCHRO FORMATION LATIN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23"/>
          <p:cNvSpPr txBox="1">
            <a:spLocks noGrp="1"/>
          </p:cNvSpPr>
          <p:nvPr>
            <p:ph type="title"/>
          </p:nvPr>
        </p:nvSpPr>
        <p:spPr>
          <a:xfrm>
            <a:off x="838200" y="4669978"/>
            <a:ext cx="4391024" cy="11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700"/>
              <a:buFont typeface="Calibri"/>
              <a:buNone/>
            </a:pPr>
            <a:r>
              <a:rPr lang="en-US" sz="3700"/>
              <a:t>WORLD CUP CATEGORIES</a:t>
            </a:r>
            <a:endParaRPr sz="3700"/>
          </a:p>
        </p:txBody>
      </p:sp>
      <p:pic>
        <p:nvPicPr>
          <p:cNvPr id="227" name="Google Shape;227;p23" descr="A group of people dancing&#10;&#10;Description automatically generated"/>
          <p:cNvPicPr preferRelativeResize="0"/>
          <p:nvPr/>
        </p:nvPicPr>
        <p:blipFill rotWithShape="1">
          <a:blip r:embed="rId3">
            <a:alphaModFix/>
          </a:blip>
          <a:srcRect l="2005" r="5189" b="3"/>
          <a:stretch/>
        </p:blipFill>
        <p:spPr>
          <a:xfrm>
            <a:off x="6" y="-1"/>
            <a:ext cx="6000749" cy="3911828"/>
          </a:xfrm>
          <a:custGeom>
            <a:avLst/>
            <a:gdLst/>
            <a:ahLst/>
            <a:cxnLst/>
            <a:rect l="l" t="t" r="r" b="b"/>
            <a:pathLst>
              <a:path w="6000749" h="3911828" extrusionOk="0">
                <a:moveTo>
                  <a:pt x="0" y="0"/>
                </a:moveTo>
                <a:lnTo>
                  <a:pt x="6000749" y="0"/>
                </a:lnTo>
                <a:lnTo>
                  <a:pt x="6000749" y="3767827"/>
                </a:lnTo>
                <a:lnTo>
                  <a:pt x="5572124" y="3740378"/>
                </a:lnTo>
                <a:lnTo>
                  <a:pt x="0" y="3911828"/>
                </a:lnTo>
                <a:close/>
              </a:path>
            </a:pathLst>
          </a:custGeom>
          <a:noFill/>
          <a:ln>
            <a:noFill/>
          </a:ln>
        </p:spPr>
      </p:pic>
      <p:pic>
        <p:nvPicPr>
          <p:cNvPr id="228" name="Google Shape;228;p23"/>
          <p:cNvPicPr preferRelativeResize="0"/>
          <p:nvPr/>
        </p:nvPicPr>
        <p:blipFill rotWithShape="1">
          <a:blip r:embed="rId4">
            <a:alphaModFix/>
          </a:blip>
          <a:srcRect l="7722" t="654" r="4361" b="11813"/>
          <a:stretch/>
        </p:blipFill>
        <p:spPr>
          <a:xfrm>
            <a:off x="6191245" y="-1"/>
            <a:ext cx="6000750" cy="3988028"/>
          </a:xfrm>
          <a:custGeom>
            <a:avLst/>
            <a:gdLst/>
            <a:ahLst/>
            <a:cxnLst/>
            <a:rect l="l" t="t" r="r" b="b"/>
            <a:pathLst>
              <a:path w="6000750" h="3988028" extrusionOk="0">
                <a:moveTo>
                  <a:pt x="0" y="0"/>
                </a:moveTo>
                <a:lnTo>
                  <a:pt x="6000750" y="0"/>
                </a:lnTo>
                <a:lnTo>
                  <a:pt x="6000750" y="797153"/>
                </a:lnTo>
                <a:lnTo>
                  <a:pt x="6000750" y="2634343"/>
                </a:lnTo>
                <a:lnTo>
                  <a:pt x="6000750" y="3911828"/>
                </a:lnTo>
                <a:lnTo>
                  <a:pt x="3248025" y="3988028"/>
                </a:lnTo>
                <a:lnTo>
                  <a:pt x="0" y="3780026"/>
                </a:lnTo>
                <a:close/>
              </a:path>
            </a:pathLst>
          </a:custGeom>
          <a:noFill/>
          <a:ln>
            <a:noFill/>
          </a:ln>
        </p:spPr>
      </p:pic>
      <p:grpSp>
        <p:nvGrpSpPr>
          <p:cNvPr id="229" name="Google Shape;229;p23"/>
          <p:cNvGrpSpPr/>
          <p:nvPr/>
        </p:nvGrpSpPr>
        <p:grpSpPr>
          <a:xfrm>
            <a:off x="0" y="3528992"/>
            <a:ext cx="12192000" cy="757168"/>
            <a:chOff x="0" y="2959818"/>
            <a:chExt cx="12192000" cy="757168"/>
          </a:xfrm>
        </p:grpSpPr>
        <p:sp>
          <p:nvSpPr>
            <p:cNvPr id="230" name="Google Shape;230;p23"/>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23"/>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2" name="Google Shape;232;p23"/>
          <p:cNvSpPr txBox="1">
            <a:spLocks noGrp="1"/>
          </p:cNvSpPr>
          <p:nvPr>
            <p:ph type="body" idx="1"/>
          </p:nvPr>
        </p:nvSpPr>
        <p:spPr>
          <a:xfrm>
            <a:off x="5664201" y="4766267"/>
            <a:ext cx="5692774" cy="10774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000"/>
              <a:buNone/>
            </a:pPr>
            <a:r>
              <a:rPr lang="en-US" sz="3000" b="1"/>
              <a:t>ALL WADF STYLES</a:t>
            </a:r>
            <a:endParaRPr sz="3000" b="1"/>
          </a:p>
          <a:p>
            <a:pPr marL="0" lvl="0" indent="0" algn="l" rtl="0">
              <a:lnSpc>
                <a:spcPct val="90000"/>
              </a:lnSpc>
              <a:spcBef>
                <a:spcPts val="0"/>
              </a:spcBef>
              <a:spcAft>
                <a:spcPts val="0"/>
              </a:spcAft>
              <a:buClr>
                <a:schemeClr val="lt1"/>
              </a:buClr>
              <a:buSzPts val="3000"/>
              <a:buNone/>
            </a:pPr>
            <a:r>
              <a:rPr lang="en-US" sz="3000" b="1"/>
              <a:t>COUPLE FORMATION</a:t>
            </a:r>
            <a:endParaRPr sz="30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9" name="Google Shape;239;p38"/>
          <p:cNvPicPr preferRelativeResize="0"/>
          <p:nvPr/>
        </p:nvPicPr>
        <p:blipFill rotWithShape="1">
          <a:blip r:embed="rId3">
            <a:alphaModFix/>
          </a:blip>
          <a:srcRect l="23201" t="2634" r="24988" b="8849"/>
          <a:stretch/>
        </p:blipFill>
        <p:spPr>
          <a:xfrm>
            <a:off x="1" y="1"/>
            <a:ext cx="2970465" cy="3383279"/>
          </a:xfrm>
          <a:prstGeom prst="rect">
            <a:avLst/>
          </a:prstGeom>
          <a:noFill/>
          <a:ln>
            <a:noFill/>
          </a:ln>
        </p:spPr>
      </p:pic>
      <p:pic>
        <p:nvPicPr>
          <p:cNvPr id="240" name="Google Shape;240;p38"/>
          <p:cNvPicPr preferRelativeResize="0"/>
          <p:nvPr/>
        </p:nvPicPr>
        <p:blipFill rotWithShape="1">
          <a:blip r:embed="rId4">
            <a:alphaModFix/>
          </a:blip>
          <a:srcRect l="23933" t="1865" r="23897" b="9005"/>
          <a:stretch/>
        </p:blipFill>
        <p:spPr>
          <a:xfrm>
            <a:off x="3072956" y="10"/>
            <a:ext cx="2970465" cy="3383268"/>
          </a:xfrm>
          <a:prstGeom prst="rect">
            <a:avLst/>
          </a:prstGeom>
          <a:noFill/>
          <a:ln>
            <a:noFill/>
          </a:ln>
        </p:spPr>
      </p:pic>
      <p:pic>
        <p:nvPicPr>
          <p:cNvPr id="241" name="Google Shape;241;p38"/>
          <p:cNvPicPr preferRelativeResize="0"/>
          <p:nvPr/>
        </p:nvPicPr>
        <p:blipFill rotWithShape="1">
          <a:blip r:embed="rId5">
            <a:alphaModFix/>
          </a:blip>
          <a:srcRect l="23543" t="2366" r="24530" b="8959"/>
          <a:stretch/>
        </p:blipFill>
        <p:spPr>
          <a:xfrm>
            <a:off x="6145909" y="10"/>
            <a:ext cx="2971800" cy="3383268"/>
          </a:xfrm>
          <a:prstGeom prst="rect">
            <a:avLst/>
          </a:prstGeom>
          <a:noFill/>
          <a:ln>
            <a:noFill/>
          </a:ln>
        </p:spPr>
      </p:pic>
      <p:pic>
        <p:nvPicPr>
          <p:cNvPr id="242" name="Google Shape;242;p38"/>
          <p:cNvPicPr preferRelativeResize="0"/>
          <p:nvPr/>
        </p:nvPicPr>
        <p:blipFill rotWithShape="1">
          <a:blip r:embed="rId6">
            <a:alphaModFix/>
          </a:blip>
          <a:srcRect l="20492" t="2562" r="27685" b="8940"/>
          <a:stretch/>
        </p:blipFill>
        <p:spPr>
          <a:xfrm>
            <a:off x="9220200" y="10"/>
            <a:ext cx="2971800" cy="3383268"/>
          </a:xfrm>
          <a:prstGeom prst="rect">
            <a:avLst/>
          </a:prstGeom>
          <a:noFill/>
          <a:ln>
            <a:noFill/>
          </a:ln>
        </p:spPr>
      </p:pic>
      <p:pic>
        <p:nvPicPr>
          <p:cNvPr id="243" name="Google Shape;243;p38"/>
          <p:cNvPicPr preferRelativeResize="0"/>
          <p:nvPr/>
        </p:nvPicPr>
        <p:blipFill rotWithShape="1">
          <a:blip r:embed="rId7">
            <a:alphaModFix/>
          </a:blip>
          <a:srcRect l="22201" t="2347" r="26964" b="10803"/>
          <a:stretch/>
        </p:blipFill>
        <p:spPr>
          <a:xfrm>
            <a:off x="-1017" y="3474720"/>
            <a:ext cx="2970465" cy="3383280"/>
          </a:xfrm>
          <a:prstGeom prst="rect">
            <a:avLst/>
          </a:prstGeom>
          <a:noFill/>
          <a:ln>
            <a:noFill/>
          </a:ln>
        </p:spPr>
      </p:pic>
      <p:sp>
        <p:nvSpPr>
          <p:cNvPr id="244" name="Google Shape;244;p38"/>
          <p:cNvSpPr/>
          <p:nvPr/>
        </p:nvSpPr>
        <p:spPr>
          <a:xfrm>
            <a:off x="6145910" y="3474720"/>
            <a:ext cx="6046090" cy="3383281"/>
          </a:xfrm>
          <a:prstGeom prst="rect">
            <a:avLst/>
          </a:prstGeom>
          <a:solidFill>
            <a:srgbClr val="675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5" name="Google Shape;245;p38"/>
          <p:cNvSpPr txBox="1">
            <a:spLocks noGrp="1"/>
          </p:cNvSpPr>
          <p:nvPr>
            <p:ph type="title"/>
          </p:nvPr>
        </p:nvSpPr>
        <p:spPr>
          <a:xfrm>
            <a:off x="6491652" y="3799272"/>
            <a:ext cx="6625633" cy="6371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b="1">
                <a:solidFill>
                  <a:srgbClr val="FFFFFF"/>
                </a:solidFill>
              </a:rPr>
              <a:t>WORLD CUP CATEGORIES</a:t>
            </a:r>
            <a:endParaRPr sz="4000" b="1">
              <a:solidFill>
                <a:srgbClr val="FFFFFF"/>
              </a:solidFill>
            </a:endParaRPr>
          </a:p>
        </p:txBody>
      </p:sp>
      <p:pic>
        <p:nvPicPr>
          <p:cNvPr id="246" name="Google Shape;246;p38"/>
          <p:cNvPicPr preferRelativeResize="0"/>
          <p:nvPr/>
        </p:nvPicPr>
        <p:blipFill rotWithShape="1">
          <a:blip r:embed="rId8">
            <a:alphaModFix/>
          </a:blip>
          <a:srcRect l="22486" t="8884" r="29382" b="8885"/>
          <a:stretch/>
        </p:blipFill>
        <p:spPr>
          <a:xfrm>
            <a:off x="3059902" y="3474719"/>
            <a:ext cx="2970466" cy="3383280"/>
          </a:xfrm>
          <a:prstGeom prst="rect">
            <a:avLst/>
          </a:prstGeom>
          <a:noFill/>
          <a:ln>
            <a:noFill/>
          </a:ln>
        </p:spPr>
      </p:pic>
      <p:sp>
        <p:nvSpPr>
          <p:cNvPr id="247" name="Google Shape;247;p38"/>
          <p:cNvSpPr txBox="1">
            <a:spLocks noGrp="1"/>
          </p:cNvSpPr>
          <p:nvPr>
            <p:ph type="body" idx="1"/>
          </p:nvPr>
        </p:nvSpPr>
        <p:spPr>
          <a:xfrm>
            <a:off x="6479648" y="4510585"/>
            <a:ext cx="5366610" cy="17587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700"/>
              <a:buNone/>
            </a:pPr>
            <a:endParaRPr sz="2700">
              <a:solidFill>
                <a:srgbClr val="FFFFFF"/>
              </a:solidFill>
            </a:endParaRPr>
          </a:p>
          <a:p>
            <a:pPr marL="0" lvl="0" indent="0" algn="l" rtl="0">
              <a:lnSpc>
                <a:spcPct val="90000"/>
              </a:lnSpc>
              <a:spcBef>
                <a:spcPts val="1000"/>
              </a:spcBef>
              <a:spcAft>
                <a:spcPts val="0"/>
              </a:spcAft>
              <a:buClr>
                <a:schemeClr val="lt1"/>
              </a:buClr>
              <a:buSzPts val="2700"/>
              <a:buNone/>
            </a:pPr>
            <a:endParaRPr sz="2700">
              <a:solidFill>
                <a:srgbClr val="FFFFFF"/>
              </a:solidFill>
            </a:endParaRPr>
          </a:p>
          <a:p>
            <a:pPr marL="0" lvl="0" indent="0" algn="l" rtl="0">
              <a:lnSpc>
                <a:spcPct val="90000"/>
              </a:lnSpc>
              <a:spcBef>
                <a:spcPts val="1000"/>
              </a:spcBef>
              <a:spcAft>
                <a:spcPts val="0"/>
              </a:spcAft>
              <a:buClr>
                <a:srgbClr val="FFFFFF"/>
              </a:buClr>
              <a:buSzPts val="2700"/>
              <a:buNone/>
            </a:pPr>
            <a:r>
              <a:rPr lang="en-US" sz="2700">
                <a:solidFill>
                  <a:srgbClr val="FFFFFF"/>
                </a:solidFill>
              </a:rPr>
              <a:t>Classical Ballet</a:t>
            </a:r>
            <a:endParaRPr/>
          </a:p>
          <a:p>
            <a:pPr marL="228600" lvl="0" indent="-114300" algn="l" rtl="0">
              <a:lnSpc>
                <a:spcPct val="90000"/>
              </a:lnSpc>
              <a:spcBef>
                <a:spcPts val="1000"/>
              </a:spcBef>
              <a:spcAft>
                <a:spcPts val="0"/>
              </a:spcAft>
              <a:buClr>
                <a:schemeClr val="lt1"/>
              </a:buClr>
              <a:buSzPts val="1800"/>
              <a:buNone/>
            </a:pPr>
            <a:endParaRPr sz="1800">
              <a:solidFill>
                <a:srgbClr val="FFFFFF"/>
              </a:solidFill>
            </a:endParaRPr>
          </a:p>
          <a:p>
            <a:pPr marL="228600" lvl="0" indent="-114300" algn="l" rtl="0">
              <a:lnSpc>
                <a:spcPct val="90000"/>
              </a:lnSpc>
              <a:spcBef>
                <a:spcPts val="1000"/>
              </a:spcBef>
              <a:spcAft>
                <a:spcPts val="0"/>
              </a:spcAft>
              <a:buClr>
                <a:schemeClr val="lt1"/>
              </a:buClr>
              <a:buSzPts val="1800"/>
              <a:buNone/>
            </a:pPr>
            <a:endParaRPr sz="1800">
              <a:solidFill>
                <a:srgbClr val="FFFFFF"/>
              </a:solidFill>
            </a:endParaRPr>
          </a:p>
          <a:p>
            <a:pPr marL="228600" lvl="0" indent="-114300" algn="l" rtl="0">
              <a:lnSpc>
                <a:spcPct val="90000"/>
              </a:lnSpc>
              <a:spcBef>
                <a:spcPts val="1000"/>
              </a:spcBef>
              <a:spcAft>
                <a:spcPts val="0"/>
              </a:spcAft>
              <a:buClr>
                <a:schemeClr val="lt1"/>
              </a:buClr>
              <a:buSzPts val="1800"/>
              <a:buNone/>
            </a:pPr>
            <a:endParaRPr sz="18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9" descr="A picture containing floor, person, indoor, hard&#10;&#10;Description automatically generated"/>
          <p:cNvPicPr preferRelativeResize="0"/>
          <p:nvPr/>
        </p:nvPicPr>
        <p:blipFill rotWithShape="1">
          <a:blip r:embed="rId3">
            <a:alphaModFix amt="70000"/>
          </a:blip>
          <a:srcRect b="6665"/>
          <a:stretch/>
        </p:blipFill>
        <p:spPr>
          <a:xfrm>
            <a:off x="20" y="1021"/>
            <a:ext cx="12191980" cy="6855958"/>
          </a:xfrm>
          <a:prstGeom prst="rect">
            <a:avLst/>
          </a:prstGeom>
          <a:noFill/>
          <a:ln>
            <a:noFill/>
          </a:ln>
        </p:spPr>
      </p:pic>
      <p:sp>
        <p:nvSpPr>
          <p:cNvPr id="254" name="Google Shape;254;p39"/>
          <p:cNvSpPr txBox="1">
            <a:spLocks noGrp="1"/>
          </p:cNvSpPr>
          <p:nvPr>
            <p:ph type="title"/>
          </p:nvPr>
        </p:nvSpPr>
        <p:spPr>
          <a:xfrm>
            <a:off x="704209" y="635069"/>
            <a:ext cx="4509236" cy="113913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Calibri"/>
              <a:buNone/>
            </a:pPr>
            <a:r>
              <a:rPr lang="en-US" sz="3300" b="1"/>
              <a:t>WORLD CUP CATEGORIES</a:t>
            </a:r>
            <a:br>
              <a:rPr lang="en-US" sz="3300" b="1"/>
            </a:br>
            <a:endParaRPr sz="3300" b="1"/>
          </a:p>
        </p:txBody>
      </p:sp>
      <p:sp>
        <p:nvSpPr>
          <p:cNvPr id="255" name="Google Shape;255;p39"/>
          <p:cNvSpPr txBox="1">
            <a:spLocks noGrp="1"/>
          </p:cNvSpPr>
          <p:nvPr>
            <p:ph type="body" idx="1"/>
          </p:nvPr>
        </p:nvSpPr>
        <p:spPr>
          <a:xfrm>
            <a:off x="720992" y="1941362"/>
            <a:ext cx="4492454" cy="24190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500"/>
              <a:buChar char="•"/>
            </a:pPr>
            <a:r>
              <a:rPr lang="en-US" sz="2500"/>
              <a:t>Contemporary</a:t>
            </a:r>
            <a:endParaRPr/>
          </a:p>
          <a:p>
            <a:pPr marL="228600" lvl="0" indent="-69850" algn="l" rtl="0">
              <a:lnSpc>
                <a:spcPct val="90000"/>
              </a:lnSpc>
              <a:spcBef>
                <a:spcPts val="1000"/>
              </a:spcBef>
              <a:spcAft>
                <a:spcPts val="0"/>
              </a:spcAft>
              <a:buClr>
                <a:schemeClr val="lt1"/>
              </a:buClr>
              <a:buSzPts val="2500"/>
              <a:buNone/>
            </a:pPr>
            <a:endParaRPr sz="2500"/>
          </a:p>
          <a:p>
            <a:pPr marL="228600" lvl="0" indent="-228600" algn="l" rtl="0">
              <a:lnSpc>
                <a:spcPct val="90000"/>
              </a:lnSpc>
              <a:spcBef>
                <a:spcPts val="1000"/>
              </a:spcBef>
              <a:spcAft>
                <a:spcPts val="0"/>
              </a:spcAft>
              <a:buClr>
                <a:schemeClr val="lt1"/>
              </a:buClr>
              <a:buSzPts val="2500"/>
              <a:buChar char="•"/>
            </a:pPr>
            <a:r>
              <a:rPr lang="en-US" sz="2500"/>
              <a:t>Modern</a:t>
            </a:r>
            <a:endParaRPr/>
          </a:p>
        </p:txBody>
      </p:sp>
      <p:sp>
        <p:nvSpPr>
          <p:cNvPr id="256" name="Google Shape;256;p39"/>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7" name="Google Shape;257;p39"/>
          <p:cNvPicPr preferRelativeResize="0"/>
          <p:nvPr/>
        </p:nvPicPr>
        <p:blipFill rotWithShape="1">
          <a:blip r:embed="rId4">
            <a:alphaModFix/>
          </a:blip>
          <a:srcRect l="17446" t="1749" r="24584" b="11296"/>
          <a:stretch/>
        </p:blipFill>
        <p:spPr>
          <a:xfrm>
            <a:off x="5714207" y="361702"/>
            <a:ext cx="1691640" cy="1691640"/>
          </a:xfrm>
          <a:custGeom>
            <a:avLst/>
            <a:gdLst/>
            <a:ahLst/>
            <a:cxnLst/>
            <a:rect l="l" t="t" r="r" b="b"/>
            <a:pathLst>
              <a:path w="1956816" h="1956816" extrusionOk="0">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ln>
            <a:noFill/>
          </a:ln>
        </p:spPr>
      </p:pic>
      <p:sp>
        <p:nvSpPr>
          <p:cNvPr id="258" name="Google Shape;258;p39"/>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9" name="Google Shape;259;p39"/>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0" name="Google Shape;260;p39"/>
          <p:cNvPicPr preferRelativeResize="0"/>
          <p:nvPr/>
        </p:nvPicPr>
        <p:blipFill rotWithShape="1">
          <a:blip r:embed="rId5">
            <a:alphaModFix/>
          </a:blip>
          <a:srcRect l="23957" r="15207" b="8747"/>
          <a:stretch/>
        </p:blipFill>
        <p:spPr>
          <a:xfrm>
            <a:off x="5886020" y="2715337"/>
            <a:ext cx="2743200" cy="2743200"/>
          </a:xfrm>
          <a:custGeom>
            <a:avLst/>
            <a:gdLst/>
            <a:ahLst/>
            <a:cxnLst/>
            <a:rect l="l" t="t" r="r" b="b"/>
            <a:pathLst>
              <a:path w="2834640" h="2834640" extrusionOk="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ln>
            <a:noFill/>
          </a:ln>
        </p:spPr>
      </p:pic>
      <p:pic>
        <p:nvPicPr>
          <p:cNvPr id="261" name="Google Shape;261;p39"/>
          <p:cNvPicPr preferRelativeResize="0"/>
          <p:nvPr/>
        </p:nvPicPr>
        <p:blipFill rotWithShape="1">
          <a:blip r:embed="rId6">
            <a:alphaModFix/>
          </a:blip>
          <a:srcRect l="8883" r="19274" b="9635"/>
          <a:stretch/>
        </p:blipFill>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ln>
            <a:noFill/>
          </a:ln>
        </p:spPr>
      </p:pic>
      <p:sp>
        <p:nvSpPr>
          <p:cNvPr id="262" name="Google Shape;262;p39"/>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3" name="Google Shape;263;p39"/>
          <p:cNvPicPr preferRelativeResize="0"/>
          <p:nvPr/>
        </p:nvPicPr>
        <p:blipFill rotWithShape="1">
          <a:blip r:embed="rId7">
            <a:alphaModFix/>
          </a:blip>
          <a:srcRect l="3985" t="20409" r="8085" b="9858"/>
          <a:stretch/>
        </p:blipFill>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ln>
            <a:noFill/>
          </a:ln>
        </p:spPr>
      </p:pic>
      <p:sp>
        <p:nvSpPr>
          <p:cNvPr id="264" name="Google Shape;264;p39"/>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5" name="Google Shape;265;p39"/>
          <p:cNvPicPr preferRelativeResize="0"/>
          <p:nvPr/>
        </p:nvPicPr>
        <p:blipFill rotWithShape="1">
          <a:blip r:embed="rId8">
            <a:alphaModFix/>
          </a:blip>
          <a:srcRect l="14989" t="790" r="19809" b="15328"/>
          <a:stretch/>
        </p:blipFill>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13"/>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3" name="Google Shape;273;p13" descr="A group of women dancing&#10;&#10;Description automatically generated with medium confidence"/>
          <p:cNvPicPr preferRelativeResize="0"/>
          <p:nvPr/>
        </p:nvPicPr>
        <p:blipFill rotWithShape="1">
          <a:blip r:embed="rId3">
            <a:alphaModFix amt="85000"/>
          </a:blip>
          <a:srcRect l="5451" r="19078" b="1"/>
          <a:stretch/>
        </p:blipFill>
        <p:spPr>
          <a:xfrm>
            <a:off x="20" y="10"/>
            <a:ext cx="8450297" cy="6857990"/>
          </a:xfrm>
          <a:prstGeom prst="rect">
            <a:avLst/>
          </a:prstGeom>
          <a:noFill/>
          <a:ln>
            <a:noFill/>
          </a:ln>
        </p:spPr>
      </p:pic>
      <p:sp>
        <p:nvSpPr>
          <p:cNvPr id="274" name="Google Shape;274;p13"/>
          <p:cNvSpPr txBox="1">
            <a:spLocks noGrp="1"/>
          </p:cNvSpPr>
          <p:nvPr>
            <p:ph type="title"/>
          </p:nvPr>
        </p:nvSpPr>
        <p:spPr>
          <a:xfrm>
            <a:off x="838201" y="365125"/>
            <a:ext cx="5251316" cy="16276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US" sz="3700" b="1">
                <a:solidFill>
                  <a:srgbClr val="FFFFFF"/>
                </a:solidFill>
              </a:rPr>
              <a:t>WORLD CUP CATEGORIES</a:t>
            </a:r>
            <a:br>
              <a:rPr lang="en-US" sz="3700" b="1">
                <a:solidFill>
                  <a:srgbClr val="FFFFFF"/>
                </a:solidFill>
              </a:rPr>
            </a:br>
            <a:endParaRPr sz="3700" b="1">
              <a:solidFill>
                <a:srgbClr val="FFFFFF"/>
              </a:solidFill>
            </a:endParaRPr>
          </a:p>
        </p:txBody>
      </p:sp>
      <p:sp>
        <p:nvSpPr>
          <p:cNvPr id="275" name="Google Shape;275;p13"/>
          <p:cNvSpPr txBox="1">
            <a:spLocks noGrp="1"/>
          </p:cNvSpPr>
          <p:nvPr>
            <p:ph type="body" idx="1"/>
          </p:nvPr>
        </p:nvSpPr>
        <p:spPr>
          <a:xfrm>
            <a:off x="838200" y="2219785"/>
            <a:ext cx="4619621" cy="3957178"/>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None/>
            </a:pPr>
            <a:endParaRPr sz="2000">
              <a:solidFill>
                <a:srgbClr val="FFFFFF"/>
              </a:solidFill>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a:solidFill>
                  <a:srgbClr val="FFFFFF"/>
                </a:solidFill>
              </a:rPr>
              <a:t>Film &amp; Musical</a:t>
            </a:r>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a:solidFill>
                  <a:srgbClr val="FFFFFF"/>
                </a:solidFill>
              </a:rPr>
              <a:t>Jazz</a:t>
            </a:r>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p:txBody>
      </p:sp>
      <p:pic>
        <p:nvPicPr>
          <p:cNvPr id="276" name="Google Shape;276;p13"/>
          <p:cNvPicPr preferRelativeResize="0"/>
          <p:nvPr/>
        </p:nvPicPr>
        <p:blipFill rotWithShape="1">
          <a:blip r:embed="rId4">
            <a:alphaModFix/>
          </a:blip>
          <a:srcRect l="23860" r="23860"/>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3" name="Google Shape;283;p40"/>
          <p:cNvPicPr preferRelativeResize="0"/>
          <p:nvPr/>
        </p:nvPicPr>
        <p:blipFill rotWithShape="1">
          <a:blip r:embed="rId3">
            <a:alphaModFix/>
          </a:blip>
          <a:srcRect l="10552" t="172" r="22029" b="9195"/>
          <a:stretch/>
        </p:blipFill>
        <p:spPr>
          <a:xfrm>
            <a:off x="20" y="10"/>
            <a:ext cx="7642726" cy="6857990"/>
          </a:xfrm>
          <a:prstGeom prst="rect">
            <a:avLst/>
          </a:prstGeom>
          <a:noFill/>
          <a:ln>
            <a:noFill/>
          </a:ln>
        </p:spPr>
      </p:pic>
      <p:sp>
        <p:nvSpPr>
          <p:cNvPr id="284" name="Google Shape;284;p40"/>
          <p:cNvSpPr/>
          <p:nvPr/>
        </p:nvSpPr>
        <p:spPr>
          <a:xfrm>
            <a:off x="579263" y="3986129"/>
            <a:ext cx="6288261" cy="2253231"/>
          </a:xfrm>
          <a:prstGeom prst="rect">
            <a:avLst/>
          </a:prstGeom>
          <a:solidFill>
            <a:schemeClr val="lt1">
              <a:alpha val="94117"/>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5" name="Google Shape;285;p40"/>
          <p:cNvSpPr txBox="1">
            <a:spLocks noGrp="1"/>
          </p:cNvSpPr>
          <p:nvPr>
            <p:ph type="title"/>
          </p:nvPr>
        </p:nvSpPr>
        <p:spPr>
          <a:xfrm>
            <a:off x="841248" y="4152624"/>
            <a:ext cx="2112264" cy="19202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WORLD CUP CATEGORIES</a:t>
            </a:r>
            <a:br>
              <a:rPr lang="en-US" sz="2400" b="1">
                <a:latin typeface="Calibri"/>
                <a:ea typeface="Calibri"/>
                <a:cs typeface="Calibri"/>
                <a:sym typeface="Calibri"/>
              </a:rPr>
            </a:br>
            <a:endParaRPr sz="2400">
              <a:latin typeface="Calibri"/>
              <a:ea typeface="Calibri"/>
              <a:cs typeface="Calibri"/>
              <a:sym typeface="Calibri"/>
            </a:endParaRPr>
          </a:p>
        </p:txBody>
      </p:sp>
      <p:pic>
        <p:nvPicPr>
          <p:cNvPr id="286" name="Google Shape;286;p40"/>
          <p:cNvPicPr preferRelativeResize="0"/>
          <p:nvPr/>
        </p:nvPicPr>
        <p:blipFill rotWithShape="1">
          <a:blip r:embed="rId4">
            <a:alphaModFix/>
          </a:blip>
          <a:srcRect t="8568" b="8567"/>
          <a:stretch/>
        </p:blipFill>
        <p:spPr>
          <a:xfrm>
            <a:off x="7720049" y="10"/>
            <a:ext cx="4471952" cy="2240270"/>
          </a:xfrm>
          <a:prstGeom prst="rect">
            <a:avLst/>
          </a:prstGeom>
          <a:noFill/>
          <a:ln>
            <a:noFill/>
          </a:ln>
        </p:spPr>
      </p:pic>
      <p:sp>
        <p:nvSpPr>
          <p:cNvPr id="287" name="Google Shape;287;p40"/>
          <p:cNvSpPr/>
          <p:nvPr/>
        </p:nvSpPr>
        <p:spPr>
          <a:xfrm>
            <a:off x="508370" y="47845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8" name="Google Shape;288;p40"/>
          <p:cNvSpPr/>
          <p:nvPr/>
        </p:nvSpPr>
        <p:spPr>
          <a:xfrm rot="5400000">
            <a:off x="2407046" y="5103601"/>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9" name="Google Shape;289;p40"/>
          <p:cNvSpPr txBox="1">
            <a:spLocks noGrp="1"/>
          </p:cNvSpPr>
          <p:nvPr>
            <p:ph type="body" idx="1"/>
          </p:nvPr>
        </p:nvSpPr>
        <p:spPr>
          <a:xfrm>
            <a:off x="3364992" y="4151376"/>
            <a:ext cx="3319272" cy="192024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300"/>
              <a:buChar char="•"/>
            </a:pPr>
            <a:r>
              <a:rPr lang="en-US" sz="2300" b="1" dirty="0"/>
              <a:t>Urban Street Dance</a:t>
            </a:r>
            <a:endParaRPr dirty="0"/>
          </a:p>
          <a:p>
            <a:pPr marL="228600" lvl="0" indent="-228600" algn="l" rtl="0">
              <a:lnSpc>
                <a:spcPct val="90000"/>
              </a:lnSpc>
              <a:spcBef>
                <a:spcPts val="1600"/>
              </a:spcBef>
              <a:spcAft>
                <a:spcPts val="0"/>
              </a:spcAft>
              <a:buClr>
                <a:schemeClr val="dk1"/>
              </a:buClr>
              <a:buSzPts val="2300"/>
              <a:buChar char="•"/>
            </a:pPr>
            <a:r>
              <a:rPr lang="en-US" sz="2300" b="1" dirty="0"/>
              <a:t>Break Dance</a:t>
            </a:r>
          </a:p>
          <a:p>
            <a:pPr marL="228600" lvl="0" indent="-228600" algn="l" rtl="0">
              <a:lnSpc>
                <a:spcPct val="90000"/>
              </a:lnSpc>
              <a:spcBef>
                <a:spcPts val="1600"/>
              </a:spcBef>
              <a:spcAft>
                <a:spcPts val="0"/>
              </a:spcAft>
              <a:buClr>
                <a:schemeClr val="dk1"/>
              </a:buClr>
              <a:buSzPts val="2300"/>
              <a:buChar char="•"/>
            </a:pPr>
            <a:r>
              <a:rPr lang="en-US" sz="2300" b="1" dirty="0"/>
              <a:t>Commercial</a:t>
            </a:r>
            <a:endParaRPr sz="2300" b="1" dirty="0"/>
          </a:p>
        </p:txBody>
      </p:sp>
      <p:pic>
        <p:nvPicPr>
          <p:cNvPr id="290" name="Google Shape;290;p40"/>
          <p:cNvPicPr preferRelativeResize="0"/>
          <p:nvPr/>
        </p:nvPicPr>
        <p:blipFill rotWithShape="1">
          <a:blip r:embed="rId5">
            <a:alphaModFix/>
          </a:blip>
          <a:srcRect t="8469" b="8466"/>
          <a:stretch/>
        </p:blipFill>
        <p:spPr>
          <a:xfrm>
            <a:off x="7720049" y="2308860"/>
            <a:ext cx="4471952" cy="2240280"/>
          </a:xfrm>
          <a:prstGeom prst="rect">
            <a:avLst/>
          </a:prstGeom>
          <a:noFill/>
          <a:ln>
            <a:noFill/>
          </a:ln>
        </p:spPr>
      </p:pic>
      <p:pic>
        <p:nvPicPr>
          <p:cNvPr id="291" name="Google Shape;291;p40"/>
          <p:cNvPicPr preferRelativeResize="0"/>
          <p:nvPr/>
        </p:nvPicPr>
        <p:blipFill rotWithShape="1">
          <a:blip r:embed="rId6">
            <a:alphaModFix/>
          </a:blip>
          <a:srcRect l="1699" t="16942" b="9282"/>
          <a:stretch/>
        </p:blipFill>
        <p:spPr>
          <a:xfrm>
            <a:off x="7720049" y="4665847"/>
            <a:ext cx="4471957" cy="22402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p15"/>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15"/>
          <p:cNvSpPr/>
          <p:nvPr/>
        </p:nvSpPr>
        <p:spPr>
          <a:xfrm>
            <a:off x="0" y="0"/>
            <a:ext cx="12188952" cy="6858000"/>
          </a:xfrm>
          <a:prstGeom prst="rect">
            <a:avLst/>
          </a:prstGeom>
          <a:solidFill>
            <a:schemeClr val="l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5"/>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9" name="Google Shape;299;p15"/>
          <p:cNvPicPr preferRelativeResize="0"/>
          <p:nvPr/>
        </p:nvPicPr>
        <p:blipFill rotWithShape="1">
          <a:blip r:embed="rId3">
            <a:alphaModFix amt="40000"/>
          </a:blip>
          <a:srcRect/>
          <a:stretch/>
        </p:blipFill>
        <p:spPr>
          <a:xfrm>
            <a:off x="5414" y="0"/>
            <a:ext cx="12181172" cy="6858000"/>
          </a:xfrm>
          <a:prstGeom prst="rect">
            <a:avLst/>
          </a:prstGeom>
          <a:noFill/>
          <a:ln>
            <a:noFill/>
          </a:ln>
        </p:spPr>
      </p:pic>
      <p:sp>
        <p:nvSpPr>
          <p:cNvPr id="300" name="Google Shape;300;p15"/>
          <p:cNvSpPr/>
          <p:nvPr/>
        </p:nvSpPr>
        <p:spPr>
          <a:xfrm>
            <a:off x="0" y="0"/>
            <a:ext cx="12188952" cy="6858000"/>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2" name="Google Shape;302;p15" descr="A picture containing floor, person, indoor, sword&#10;&#10;Description automatically generated"/>
          <p:cNvPicPr preferRelativeResize="0"/>
          <p:nvPr/>
        </p:nvPicPr>
        <p:blipFill rotWithShape="1">
          <a:blip r:embed="rId4">
            <a:alphaModFix amt="85000"/>
          </a:blip>
          <a:srcRect t="4169" b="17644"/>
          <a:stretch/>
        </p:blipFill>
        <p:spPr>
          <a:xfrm>
            <a:off x="20" y="10"/>
            <a:ext cx="6095980" cy="6857990"/>
          </a:xfrm>
          <a:prstGeom prst="rect">
            <a:avLst/>
          </a:prstGeom>
          <a:noFill/>
          <a:ln>
            <a:noFill/>
          </a:ln>
        </p:spPr>
      </p:pic>
      <p:pic>
        <p:nvPicPr>
          <p:cNvPr id="303" name="Google Shape;303;p15" descr="A picture containing floor, person, indoor, sport&#10;&#10;Description automatically generated"/>
          <p:cNvPicPr preferRelativeResize="0">
            <a:picLocks noGrp="1"/>
          </p:cNvPicPr>
          <p:nvPr>
            <p:ph type="body" idx="1"/>
          </p:nvPr>
        </p:nvPicPr>
        <p:blipFill rotWithShape="1">
          <a:blip r:embed="rId5">
            <a:alphaModFix amt="85000"/>
          </a:blip>
          <a:srcRect l="24314" r="20797" b="-1"/>
          <a:stretch/>
        </p:blipFill>
        <p:spPr>
          <a:xfrm>
            <a:off x="6096000" y="10"/>
            <a:ext cx="6096000" cy="6857990"/>
          </a:xfrm>
          <a:prstGeom prst="rect">
            <a:avLst/>
          </a:prstGeom>
          <a:noFill/>
          <a:ln>
            <a:noFill/>
          </a:ln>
        </p:spPr>
      </p:pic>
      <p:sp>
        <p:nvSpPr>
          <p:cNvPr id="304" name="Google Shape;304;p15"/>
          <p:cNvSpPr txBox="1">
            <a:spLocks noGrp="1"/>
          </p:cNvSpPr>
          <p:nvPr>
            <p:ph type="title"/>
          </p:nvPr>
        </p:nvSpPr>
        <p:spPr>
          <a:xfrm>
            <a:off x="1191965" y="552807"/>
            <a:ext cx="9801854" cy="27903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WORLD CUP CATEGORIES</a:t>
            </a:r>
            <a:endParaRPr/>
          </a:p>
        </p:txBody>
      </p:sp>
      <p:sp>
        <p:nvSpPr>
          <p:cNvPr id="305" name="Google Shape;305;p15"/>
          <p:cNvSpPr txBox="1"/>
          <p:nvPr/>
        </p:nvSpPr>
        <p:spPr>
          <a:xfrm>
            <a:off x="1191966" y="3510476"/>
            <a:ext cx="9801854" cy="261423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FFFF"/>
              </a:buClr>
              <a:buSzPts val="4000"/>
              <a:buFont typeface="Arial"/>
              <a:buNone/>
            </a:pPr>
            <a:r>
              <a:rPr lang="en-US" sz="4000" b="1" i="0" u="none" strike="noStrike" cap="none">
                <a:solidFill>
                  <a:srgbClr val="FFFFFF"/>
                </a:solidFill>
                <a:latin typeface="Calibri"/>
                <a:ea typeface="Calibri"/>
                <a:cs typeface="Calibri"/>
                <a:sym typeface="Calibri"/>
              </a:rPr>
              <a:t>Dance Hall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1" name="Google Shape;311;p16" descr="A group of people dancing&#10;&#10;Description automatically generated with medium confidence"/>
          <p:cNvPicPr preferRelativeResize="0"/>
          <p:nvPr/>
        </p:nvPicPr>
        <p:blipFill rotWithShape="1">
          <a:blip r:embed="rId3">
            <a:alphaModFix/>
          </a:blip>
          <a:srcRect l="27719" r="19200" b="-1"/>
          <a:stretch/>
        </p:blipFill>
        <p:spPr>
          <a:xfrm>
            <a:off x="20" y="10"/>
            <a:ext cx="3728839" cy="4197358"/>
          </a:xfrm>
          <a:prstGeom prst="rect">
            <a:avLst/>
          </a:prstGeom>
          <a:noFill/>
          <a:ln>
            <a:noFill/>
          </a:ln>
        </p:spPr>
      </p:pic>
      <p:pic>
        <p:nvPicPr>
          <p:cNvPr id="312" name="Google Shape;312;p16" descr="A person and person dancing&#10;&#10;Description automatically generated with medium confidence"/>
          <p:cNvPicPr preferRelativeResize="0">
            <a:picLocks noGrp="1"/>
          </p:cNvPicPr>
          <p:nvPr>
            <p:ph type="body" idx="1"/>
          </p:nvPr>
        </p:nvPicPr>
        <p:blipFill rotWithShape="1">
          <a:blip r:embed="rId4">
            <a:alphaModFix/>
          </a:blip>
          <a:srcRect t="20022" r="3" b="2"/>
          <a:stretch/>
        </p:blipFill>
        <p:spPr>
          <a:xfrm>
            <a:off x="3847755" y="5"/>
            <a:ext cx="3686887" cy="4197368"/>
          </a:xfrm>
          <a:prstGeom prst="rect">
            <a:avLst/>
          </a:prstGeom>
          <a:noFill/>
          <a:ln>
            <a:noFill/>
          </a:ln>
        </p:spPr>
      </p:pic>
      <p:pic>
        <p:nvPicPr>
          <p:cNvPr id="313" name="Google Shape;313;p16" descr="A group of people dancing&#10;&#10;Description automatically generated with medium confidence"/>
          <p:cNvPicPr preferRelativeResize="0"/>
          <p:nvPr/>
        </p:nvPicPr>
        <p:blipFill rotWithShape="1">
          <a:blip r:embed="rId5">
            <a:alphaModFix/>
          </a:blip>
          <a:srcRect l="10421" r="18763" b="2"/>
          <a:stretch/>
        </p:blipFill>
        <p:spPr>
          <a:xfrm>
            <a:off x="7653541" y="1"/>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314" name="Google Shape;314;p16" descr="A picture containing person, ground, sport, people&#10;&#10;Description automatically generated"/>
          <p:cNvPicPr preferRelativeResize="0"/>
          <p:nvPr/>
        </p:nvPicPr>
        <p:blipFill rotWithShape="1">
          <a:blip r:embed="rId6">
            <a:alphaModFix/>
          </a:blip>
          <a:srcRect t="7566" b="31042"/>
          <a:stretch/>
        </p:blipFill>
        <p:spPr>
          <a:xfrm>
            <a:off x="20" y="4297691"/>
            <a:ext cx="6836830" cy="2560309"/>
          </a:xfrm>
          <a:custGeom>
            <a:avLst/>
            <a:gdLst/>
            <a:ahLst/>
            <a:cxnLst/>
            <a:rect l="l" t="t" r="r" b="b"/>
            <a:pathLst>
              <a:path w="6836850" h="2541737" extrusionOk="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315" name="Google Shape;315;p16"/>
          <p:cNvSpPr txBox="1">
            <a:spLocks noGrp="1"/>
          </p:cNvSpPr>
          <p:nvPr>
            <p:ph type="title"/>
          </p:nvPr>
        </p:nvSpPr>
        <p:spPr>
          <a:xfrm>
            <a:off x="6343650" y="4181474"/>
            <a:ext cx="5505814" cy="147133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100"/>
              <a:buFont typeface="Calibri"/>
              <a:buNone/>
            </a:pPr>
            <a:r>
              <a:rPr lang="en-US" sz="3100" b="1">
                <a:solidFill>
                  <a:schemeClr val="dk1"/>
                </a:solidFill>
                <a:latin typeface="Calibri"/>
                <a:ea typeface="Calibri"/>
                <a:cs typeface="Calibri"/>
                <a:sym typeface="Calibri"/>
              </a:rPr>
              <a:t>WORLD CUP CATEGORIES</a:t>
            </a:r>
            <a:br>
              <a:rPr lang="en-US" sz="3100" b="1">
                <a:solidFill>
                  <a:schemeClr val="dk1"/>
                </a:solidFill>
                <a:latin typeface="Calibri"/>
                <a:ea typeface="Calibri"/>
                <a:cs typeface="Calibri"/>
                <a:sym typeface="Calibri"/>
              </a:rPr>
            </a:br>
            <a:br>
              <a:rPr lang="en-US" sz="3100" b="1">
                <a:solidFill>
                  <a:schemeClr val="dk1"/>
                </a:solidFill>
                <a:latin typeface="Calibri"/>
                <a:ea typeface="Calibri"/>
                <a:cs typeface="Calibri"/>
                <a:sym typeface="Calibri"/>
              </a:rPr>
            </a:br>
            <a:r>
              <a:rPr lang="en-US" sz="3100" b="1">
                <a:solidFill>
                  <a:schemeClr val="dk1"/>
                </a:solidFill>
                <a:latin typeface="Calibri"/>
                <a:ea typeface="Calibri"/>
                <a:cs typeface="Calibri"/>
                <a:sym typeface="Calibri"/>
              </a:rPr>
              <a:t>Artistic Acrobatic Dance Show</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 name="Google Shape;321;p17"/>
          <p:cNvPicPr preferRelativeResize="0"/>
          <p:nvPr/>
        </p:nvPicPr>
        <p:blipFill rotWithShape="1">
          <a:blip r:embed="rId3">
            <a:alphaModFix/>
          </a:blip>
          <a:srcRect r="1" b="4197"/>
          <a:stretch/>
        </p:blipFill>
        <p:spPr>
          <a:xfrm>
            <a:off x="12" y="10"/>
            <a:ext cx="4975061" cy="6857990"/>
          </a:xfrm>
          <a:prstGeom prst="rect">
            <a:avLst/>
          </a:prstGeom>
          <a:noFill/>
          <a:ln>
            <a:noFill/>
          </a:ln>
        </p:spPr>
      </p:pic>
      <p:pic>
        <p:nvPicPr>
          <p:cNvPr id="322" name="Google Shape;322;p17"/>
          <p:cNvPicPr preferRelativeResize="0"/>
          <p:nvPr/>
        </p:nvPicPr>
        <p:blipFill rotWithShape="1">
          <a:blip r:embed="rId4">
            <a:alphaModFix/>
          </a:blip>
          <a:srcRect t="17572" r="1" b="17571"/>
          <a:stretch/>
        </p:blipFill>
        <p:spPr>
          <a:xfrm>
            <a:off x="4975048" y="-1"/>
            <a:ext cx="7216940" cy="6858000"/>
          </a:xfrm>
          <a:prstGeom prst="rect">
            <a:avLst/>
          </a:prstGeom>
          <a:noFill/>
          <a:ln>
            <a:noFill/>
          </a:ln>
        </p:spPr>
      </p:pic>
      <p:sp>
        <p:nvSpPr>
          <p:cNvPr id="323" name="Google Shape;323;p17"/>
          <p:cNvSpPr/>
          <p:nvPr/>
        </p:nvSpPr>
        <p:spPr>
          <a:xfrm>
            <a:off x="554416" y="4218905"/>
            <a:ext cx="11167447" cy="2089317"/>
          </a:xfrm>
          <a:prstGeom prst="rect">
            <a:avLst/>
          </a:prstGeom>
          <a:solidFill>
            <a:schemeClr val="lt1">
              <a:alpha val="94509"/>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p17"/>
          <p:cNvSpPr txBox="1">
            <a:spLocks noGrp="1"/>
          </p:cNvSpPr>
          <p:nvPr>
            <p:ph type="title"/>
          </p:nvPr>
        </p:nvSpPr>
        <p:spPr>
          <a:xfrm>
            <a:off x="1051560" y="4440602"/>
            <a:ext cx="353872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WORLD CUP CATEGORIES</a:t>
            </a:r>
            <a:endParaRPr sz="3200"/>
          </a:p>
        </p:txBody>
      </p:sp>
      <p:sp>
        <p:nvSpPr>
          <p:cNvPr id="325" name="Google Shape;325;p17"/>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17"/>
          <p:cNvSpPr/>
          <p:nvPr/>
        </p:nvSpPr>
        <p:spPr>
          <a:xfrm rot="5400000">
            <a:off x="4243541"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7" name="Google Shape;327;p17"/>
          <p:cNvSpPr txBox="1">
            <a:spLocks noGrp="1"/>
          </p:cNvSpPr>
          <p:nvPr>
            <p:ph type="body" idx="1"/>
          </p:nvPr>
        </p:nvSpPr>
        <p:spPr>
          <a:xfrm>
            <a:off x="5349240" y="4440602"/>
            <a:ext cx="6007608" cy="164592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500"/>
              <a:buChar char="•"/>
            </a:pPr>
            <a:r>
              <a:rPr lang="en-US" sz="1500"/>
              <a:t>Ethno</a:t>
            </a:r>
            <a:endParaRPr/>
          </a:p>
          <a:p>
            <a:pPr marL="228600" lvl="0" indent="-133350" algn="l" rtl="0">
              <a:lnSpc>
                <a:spcPct val="90000"/>
              </a:lnSpc>
              <a:spcBef>
                <a:spcPts val="1000"/>
              </a:spcBef>
              <a:spcAft>
                <a:spcPts val="0"/>
              </a:spcAft>
              <a:buClr>
                <a:schemeClr val="dk1"/>
              </a:buClr>
              <a:buSzPts val="1500"/>
              <a:buNone/>
            </a:pPr>
            <a:endParaRPr sz="1500"/>
          </a:p>
          <a:p>
            <a:pPr marL="228600" lvl="0" indent="-228600" algn="l" rtl="0">
              <a:lnSpc>
                <a:spcPct val="90000"/>
              </a:lnSpc>
              <a:spcBef>
                <a:spcPts val="1000"/>
              </a:spcBef>
              <a:spcAft>
                <a:spcPts val="0"/>
              </a:spcAft>
              <a:buClr>
                <a:schemeClr val="dk1"/>
              </a:buClr>
              <a:buSzPts val="1500"/>
              <a:buChar char="•"/>
            </a:pPr>
            <a:r>
              <a:rPr lang="en-US" sz="1500"/>
              <a:t>Bollywood</a:t>
            </a:r>
            <a:endParaRPr/>
          </a:p>
          <a:p>
            <a:pPr marL="228600" lvl="0" indent="-133350" algn="l" rtl="0">
              <a:lnSpc>
                <a:spcPct val="90000"/>
              </a:lnSpc>
              <a:spcBef>
                <a:spcPts val="1000"/>
              </a:spcBef>
              <a:spcAft>
                <a:spcPts val="0"/>
              </a:spcAft>
              <a:buClr>
                <a:schemeClr val="dk1"/>
              </a:buClr>
              <a:buSzPts val="1500"/>
              <a:buNone/>
            </a:pPr>
            <a:endParaRPr sz="1500"/>
          </a:p>
          <a:p>
            <a:pPr marL="228600" lvl="0" indent="-228600" algn="l" rtl="0">
              <a:lnSpc>
                <a:spcPct val="90000"/>
              </a:lnSpc>
              <a:spcBef>
                <a:spcPts val="1000"/>
              </a:spcBef>
              <a:spcAft>
                <a:spcPts val="0"/>
              </a:spcAft>
              <a:buClr>
                <a:schemeClr val="dk1"/>
              </a:buClr>
              <a:buSzPts val="1500"/>
              <a:buChar char="•"/>
            </a:pPr>
            <a:r>
              <a:rPr lang="en-US" sz="1500"/>
              <a:t>Flamenco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41"/>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41"/>
          <p:cNvPicPr preferRelativeResize="0"/>
          <p:nvPr/>
        </p:nvPicPr>
        <p:blipFill rotWithShape="1">
          <a:blip r:embed="rId3">
            <a:alphaModFix/>
          </a:blip>
          <a:srcRect l="19565" t="1629" r="7443" b="9625"/>
          <a:stretch/>
        </p:blipFill>
        <p:spPr>
          <a:xfrm>
            <a:off x="20" y="10"/>
            <a:ext cx="8450297" cy="6857990"/>
          </a:xfrm>
          <a:prstGeom prst="rect">
            <a:avLst/>
          </a:prstGeom>
          <a:noFill/>
          <a:ln>
            <a:noFill/>
          </a:ln>
        </p:spPr>
      </p:pic>
      <p:sp>
        <p:nvSpPr>
          <p:cNvPr id="335" name="Google Shape;335;p41"/>
          <p:cNvSpPr txBox="1">
            <a:spLocks noGrp="1"/>
          </p:cNvSpPr>
          <p:nvPr>
            <p:ph type="title"/>
          </p:nvPr>
        </p:nvSpPr>
        <p:spPr>
          <a:xfrm>
            <a:off x="1104127" y="83890"/>
            <a:ext cx="5251316" cy="16276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US" sz="3700" b="1">
                <a:solidFill>
                  <a:srgbClr val="FFFFFF"/>
                </a:solidFill>
              </a:rPr>
              <a:t>WORLD CUP </a:t>
            </a:r>
            <a:br>
              <a:rPr lang="en-US" sz="3700" b="1">
                <a:solidFill>
                  <a:srgbClr val="FFFFFF"/>
                </a:solidFill>
              </a:rPr>
            </a:br>
            <a:r>
              <a:rPr lang="en-US" sz="3700" b="1">
                <a:solidFill>
                  <a:srgbClr val="FFFFFF"/>
                </a:solidFill>
              </a:rPr>
              <a:t>CATEGORIES</a:t>
            </a:r>
            <a:br>
              <a:rPr lang="en-US" sz="3700" b="1">
                <a:solidFill>
                  <a:srgbClr val="FFFFFF"/>
                </a:solidFill>
              </a:rPr>
            </a:br>
            <a:endParaRPr sz="3700" b="1">
              <a:solidFill>
                <a:srgbClr val="FFFFFF"/>
              </a:solidFill>
            </a:endParaRPr>
          </a:p>
        </p:txBody>
      </p:sp>
      <p:sp>
        <p:nvSpPr>
          <p:cNvPr id="336" name="Google Shape;336;p41"/>
          <p:cNvSpPr txBox="1">
            <a:spLocks noGrp="1"/>
          </p:cNvSpPr>
          <p:nvPr>
            <p:ph type="body" idx="1"/>
          </p:nvPr>
        </p:nvSpPr>
        <p:spPr>
          <a:xfrm>
            <a:off x="177721" y="2194618"/>
            <a:ext cx="4619621" cy="39571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sz="2000">
              <a:solidFill>
                <a:srgbClr val="FFFFFF"/>
              </a:solidFill>
            </a:endParaRPr>
          </a:p>
          <a:p>
            <a:pPr marL="0" lvl="0" indent="0" algn="l" rtl="0">
              <a:lnSpc>
                <a:spcPct val="90000"/>
              </a:lnSpc>
              <a:spcBef>
                <a:spcPts val="1000"/>
              </a:spcBef>
              <a:spcAft>
                <a:spcPts val="0"/>
              </a:spcAft>
              <a:buClr>
                <a:schemeClr val="dk1"/>
              </a:buClr>
              <a:buSzPts val="2000"/>
              <a:buNone/>
            </a:pPr>
            <a:endParaRPr sz="2000">
              <a:solidFill>
                <a:srgbClr val="FFFFFF"/>
              </a:solidFill>
            </a:endParaRPr>
          </a:p>
          <a:p>
            <a:pPr marL="0" lvl="0" indent="0" algn="l" rtl="0">
              <a:lnSpc>
                <a:spcPct val="90000"/>
              </a:lnSpc>
              <a:spcBef>
                <a:spcPts val="1000"/>
              </a:spcBef>
              <a:spcAft>
                <a:spcPts val="0"/>
              </a:spcAft>
              <a:buClr>
                <a:srgbClr val="FFFFFF"/>
              </a:buClr>
              <a:buSzPts val="2000"/>
              <a:buNone/>
            </a:pPr>
            <a:r>
              <a:rPr lang="en-US" sz="2000">
                <a:solidFill>
                  <a:srgbClr val="FFFFFF"/>
                </a:solidFill>
              </a:rPr>
              <a:t>4-dance Rising Star</a:t>
            </a:r>
            <a:endParaRPr/>
          </a:p>
          <a:p>
            <a:pPr marL="0" lvl="0" indent="0" algn="l" rtl="0">
              <a:lnSpc>
                <a:spcPct val="90000"/>
              </a:lnSpc>
              <a:spcBef>
                <a:spcPts val="1000"/>
              </a:spcBef>
              <a:spcAft>
                <a:spcPts val="0"/>
              </a:spcAft>
              <a:buClr>
                <a:srgbClr val="FFFFFF"/>
              </a:buClr>
              <a:buSzPts val="2000"/>
              <a:buNone/>
            </a:pPr>
            <a:r>
              <a:rPr lang="en-US" sz="2000">
                <a:solidFill>
                  <a:srgbClr val="FFFFFF"/>
                </a:solidFill>
              </a:rPr>
              <a:t>Standard &amp; Latin</a:t>
            </a:r>
            <a:endParaRPr/>
          </a:p>
        </p:txBody>
      </p:sp>
      <p:pic>
        <p:nvPicPr>
          <p:cNvPr id="337" name="Google Shape;337;p41"/>
          <p:cNvPicPr preferRelativeResize="0"/>
          <p:nvPr/>
        </p:nvPicPr>
        <p:blipFill rotWithShape="1">
          <a:blip r:embed="rId4">
            <a:alphaModFix/>
          </a:blip>
          <a:srcRect l="14992" t="2580" r="34016" b="9557"/>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Google Shape;113;p2"/>
          <p:cNvSpPr/>
          <p:nvPr/>
        </p:nvSpPr>
        <p:spPr>
          <a:xfrm>
            <a:off x="0" y="0"/>
            <a:ext cx="12188256"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2" descr="A picture containing sky, outdoor, building, ruin&#10;&#10;Description automatically generated"/>
          <p:cNvPicPr preferRelativeResize="0"/>
          <p:nvPr/>
        </p:nvPicPr>
        <p:blipFill rotWithShape="1">
          <a:blip r:embed="rId3">
            <a:alphaModFix amt="35000"/>
          </a:blip>
          <a:srcRect t="10000"/>
          <a:stretch/>
        </p:blipFill>
        <p:spPr>
          <a:xfrm>
            <a:off x="20" y="10"/>
            <a:ext cx="12191980" cy="6857990"/>
          </a:xfrm>
          <a:prstGeom prst="rect">
            <a:avLst/>
          </a:prstGeom>
          <a:noFill/>
          <a:ln>
            <a:noFill/>
          </a:ln>
        </p:spPr>
      </p:pic>
      <p:sp>
        <p:nvSpPr>
          <p:cNvPr id="115" name="Google Shape;115;p2"/>
          <p:cNvSpPr txBox="1">
            <a:spLocks noGrp="1"/>
          </p:cNvSpPr>
          <p:nvPr>
            <p:ph type="title"/>
          </p:nvPr>
        </p:nvSpPr>
        <p:spPr>
          <a:xfrm>
            <a:off x="5039025" y="557750"/>
            <a:ext cx="7091400" cy="1614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sz="2300"/>
              <a:t>WADF World Championship Athens 2025, presents a prestigious stage for dancers, coaches, and studio owners from around the globe to showcase their talent of their students but also their dedication, and passion for dance. This WADF granted title event celebrates the beauty of movement across all dance styles, providing a comprehensive opportunity for both amateurs of all ages and levels (Beginners - Rising Stars) and professional dancers to compete on an international stage for top honors.</a:t>
            </a:r>
            <a:endParaRPr sz="2300"/>
          </a:p>
        </p:txBody>
      </p:sp>
      <p:sp>
        <p:nvSpPr>
          <p:cNvPr id="116" name="Google Shape;116;p2"/>
          <p:cNvSpPr/>
          <p:nvPr/>
        </p:nvSpPr>
        <p:spPr>
          <a:xfrm>
            <a:off x="0" y="501711"/>
            <a:ext cx="4803900" cy="49284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7" name="Google Shape;117;p2"/>
          <p:cNvPicPr preferRelativeResize="0"/>
          <p:nvPr/>
        </p:nvPicPr>
        <p:blipFill rotWithShape="1">
          <a:blip r:embed="rId4">
            <a:alphaModFix/>
          </a:blip>
          <a:srcRect l="19506" r="19507"/>
          <a:stretch/>
        </p:blipFill>
        <p:spPr>
          <a:xfrm>
            <a:off x="-5" y="666184"/>
            <a:ext cx="4617700" cy="4599431"/>
          </a:xfrm>
          <a:prstGeom prst="rect">
            <a:avLst/>
          </a:prstGeom>
          <a:noFill/>
          <a:ln>
            <a:noFill/>
          </a:ln>
        </p:spPr>
      </p:pic>
      <p:sp>
        <p:nvSpPr>
          <p:cNvPr id="118" name="Google Shape;118;p2"/>
          <p:cNvSpPr txBox="1">
            <a:spLocks noGrp="1"/>
          </p:cNvSpPr>
          <p:nvPr>
            <p:ph type="body" idx="1"/>
          </p:nvPr>
        </p:nvSpPr>
        <p:spPr>
          <a:xfrm>
            <a:off x="5498988" y="2556000"/>
            <a:ext cx="5604600" cy="3186900"/>
          </a:xfrm>
          <a:prstGeom prst="rect">
            <a:avLst/>
          </a:prstGeom>
          <a:noFill/>
          <a:ln>
            <a:noFill/>
          </a:ln>
        </p:spPr>
        <p:txBody>
          <a:bodyPr spcFirstLastPara="1" wrap="square" lIns="91425" tIns="45700" rIns="91425" bIns="45700" anchor="t" anchorCtr="0">
            <a:normAutofit fontScale="85000" lnSpcReduction="20000"/>
          </a:bodyPr>
          <a:lstStyle/>
          <a:p>
            <a:pPr marL="228600" lvl="0" indent="-157161" algn="l" rtl="0">
              <a:lnSpc>
                <a:spcPct val="90000"/>
              </a:lnSpc>
              <a:spcBef>
                <a:spcPts val="1000"/>
              </a:spcBef>
              <a:spcAft>
                <a:spcPts val="0"/>
              </a:spcAft>
              <a:buClr>
                <a:schemeClr val="lt1"/>
              </a:buClr>
              <a:buSzPct val="100000"/>
              <a:buChar char="•"/>
            </a:pPr>
            <a:r>
              <a:rPr lang="en-US" sz="1500"/>
              <a:t>As a dancer, whether you specialize in ballet, jazz, hip-hop, contemporary, ballroom, Latin, or any other genre, this competition offers you the opportunity to perform in front of an international audience and a panel of distinguished judges. The competition is meticulously organized to ensure objective and fair results and to showcase the artistic and technical skills of each participant, making it an ideal venue for dancers seeking to elevate their craft and gain recognition in the dance community.</a:t>
            </a:r>
            <a:endParaRPr sz="1500"/>
          </a:p>
          <a:p>
            <a:pPr marL="228600" lvl="0" indent="-157161" algn="l" rtl="0">
              <a:lnSpc>
                <a:spcPct val="90000"/>
              </a:lnSpc>
              <a:spcBef>
                <a:spcPts val="1000"/>
              </a:spcBef>
              <a:spcAft>
                <a:spcPts val="0"/>
              </a:spcAft>
              <a:buSzPct val="100000"/>
              <a:buChar char="•"/>
            </a:pPr>
            <a:r>
              <a:rPr lang="en-US" sz="1500"/>
              <a:t>The WADF World Championship Athens 2025 invites you to bring your expertise and coaching to the forefront as you guide and support your students on the dance floor. This competition is a unique and incomparable opportunity for you to exchange dance knowledge, choreographic ideas and new standards, since coaches and dancers from many different countries in Europe, Africa and Asia participate! </a:t>
            </a:r>
            <a:endParaRPr sz="1500"/>
          </a:p>
          <a:p>
            <a:pPr marL="228600" lvl="0" indent="-157161" algn="l" rtl="0">
              <a:lnSpc>
                <a:spcPct val="90000"/>
              </a:lnSpc>
              <a:spcBef>
                <a:spcPts val="1000"/>
              </a:spcBef>
              <a:spcAft>
                <a:spcPts val="0"/>
              </a:spcAft>
              <a:buSzPct val="100000"/>
              <a:buChar char="•"/>
            </a:pPr>
            <a:r>
              <a:rPr lang="en-US" sz="1500"/>
              <a:t>Competitors will vie for the coveted WADF Grand Title, a recognition that signifies the pinnacle of dance achievement. The World Championship Title is not merely a trophy but a mark of distinction that echoes the commitment, artistry, and mastery of the winning dancers. Claiming this title is an honor that will reverberate through your students’ amateur dance pursuits as well as your professional career.</a:t>
            </a:r>
            <a:endParaRPr sz="1500"/>
          </a:p>
        </p:txBody>
      </p:sp>
      <p:sp>
        <p:nvSpPr>
          <p:cNvPr id="119" name="Google Shape;119;p2"/>
          <p:cNvSpPr txBox="1">
            <a:spLocks noGrp="1"/>
          </p:cNvSpPr>
          <p:nvPr>
            <p:ph type="title"/>
          </p:nvPr>
        </p:nvSpPr>
        <p:spPr>
          <a:xfrm>
            <a:off x="116936" y="5430100"/>
            <a:ext cx="11954400" cy="161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300"/>
              <a:buFont typeface="Calibri"/>
              <a:buNone/>
            </a:pPr>
            <a:r>
              <a:rPr lang="en-US" sz="2200"/>
              <a:t>Join us for an unforgettable experience where poise, rhythm, and artistry come alive on the world stage. Whether you are a competitor, coach, or studio owner, this competition promises to be a momentous occasion in your dance journey.</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Google Shape;34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solidFill>
                  <a:schemeClr val="lt1"/>
                </a:solidFill>
              </a:rPr>
              <a:t>GENERAL RULES</a:t>
            </a:r>
            <a:endParaRPr b="1">
              <a:solidFill>
                <a:schemeClr val="lt1"/>
              </a:solidFill>
            </a:endParaRPr>
          </a:p>
        </p:txBody>
      </p:sp>
      <p:sp>
        <p:nvSpPr>
          <p:cNvPr id="343" name="Google Shape;343;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b="1">
                <a:solidFill>
                  <a:schemeClr val="lt1"/>
                </a:solidFill>
              </a:rPr>
              <a:t>AGE CATEGORIZATION</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Mini Kids (5-7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Juveniles (8-11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Junior (12-15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Youth (16-20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Adults (21-34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Masters (35-44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Grand Masters (45 and over)</a:t>
            </a:r>
            <a:endParaRPr/>
          </a:p>
          <a:p>
            <a:pPr marL="228600" lvl="0" indent="-90804" algn="l" rtl="0">
              <a:lnSpc>
                <a:spcPct val="90000"/>
              </a:lnSpc>
              <a:spcBef>
                <a:spcPts val="1000"/>
              </a:spcBef>
              <a:spcAft>
                <a:spcPts val="0"/>
              </a:spcAft>
              <a:buClr>
                <a:schemeClr val="dk1"/>
              </a:buClr>
              <a:buSzPts val="2800"/>
              <a:buNone/>
            </a:pPr>
            <a:endParaRPr>
              <a:solidFill>
                <a:schemeClr val="lt1"/>
              </a:solidFill>
            </a:endParaRPr>
          </a:p>
        </p:txBody>
      </p:sp>
      <p:sp>
        <p:nvSpPr>
          <p:cNvPr id="344" name="Google Shape;344;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b="1">
                <a:solidFill>
                  <a:schemeClr val="lt1"/>
                </a:solidFill>
              </a:rPr>
              <a:t>CATEGORIES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Solo Female</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Solo Male</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Duos F/M, F/F, M/M</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Couples F/M, F/F, M/M</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Teacher – Student F/M, F/F, M/M</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Trios (3 dancers of any gender</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Small teams (4-8 dancers)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Large teams (9-16 dancers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Showcases 17-30 dancers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Super showcases 31 and more</a:t>
            </a:r>
            <a:endParaRPr/>
          </a:p>
          <a:p>
            <a:pPr marL="0" lvl="0" indent="0" algn="l" rtl="0">
              <a:lnSpc>
                <a:spcPct val="90000"/>
              </a:lnSpc>
              <a:spcBef>
                <a:spcPts val="1000"/>
              </a:spcBef>
              <a:spcAft>
                <a:spcPts val="0"/>
              </a:spcAft>
              <a:buClr>
                <a:schemeClr val="dk1"/>
              </a:buClr>
              <a:buSzPct val="100000"/>
              <a:buNone/>
            </a:pPr>
            <a:endParaRPr b="1">
              <a:solidFill>
                <a:schemeClr val="lt1"/>
              </a:solidFill>
            </a:endParaRPr>
          </a:p>
        </p:txBody>
      </p:sp>
      <p:pic>
        <p:nvPicPr>
          <p:cNvPr id="345" name="Google Shape;345;p19" descr="Logo&#10;&#10;Description automatically generated"/>
          <p:cNvPicPr preferRelativeResize="0"/>
          <p:nvPr/>
        </p:nvPicPr>
        <p:blipFill rotWithShape="1">
          <a:blip r:embed="rId3">
            <a:alphaModFix/>
          </a:blip>
          <a:srcRect/>
          <a:stretch/>
        </p:blipFill>
        <p:spPr>
          <a:xfrm>
            <a:off x="8021320" y="118268"/>
            <a:ext cx="3810000" cy="1819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sp>
        <p:nvSpPr>
          <p:cNvPr id="350" name="Google Shape;350;p2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1" name="Google Shape;351;p20"/>
          <p:cNvSpPr/>
          <p:nvPr/>
        </p:nvSpPr>
        <p:spPr>
          <a:xfrm>
            <a:off x="2026220" y="98104"/>
            <a:ext cx="4288094" cy="4288094"/>
          </a:xfrm>
          <a:prstGeom prst="ellipse">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2" name="Google Shape;352;p20" descr="Logo&#10;&#10;Description automatically generated"/>
          <p:cNvPicPr preferRelativeResize="0"/>
          <p:nvPr/>
        </p:nvPicPr>
        <p:blipFill rotWithShape="1">
          <a:blip r:embed="rId3">
            <a:alphaModFix/>
          </a:blip>
          <a:srcRect/>
          <a:stretch/>
        </p:blipFill>
        <p:spPr>
          <a:xfrm>
            <a:off x="2869471" y="1621021"/>
            <a:ext cx="2601592" cy="1242260"/>
          </a:xfrm>
          <a:prstGeom prst="rect">
            <a:avLst/>
          </a:prstGeom>
          <a:noFill/>
          <a:ln>
            <a:noFill/>
          </a:ln>
        </p:spPr>
      </p:pic>
      <p:grpSp>
        <p:nvGrpSpPr>
          <p:cNvPr id="353" name="Google Shape;353;p20"/>
          <p:cNvGrpSpPr/>
          <p:nvPr/>
        </p:nvGrpSpPr>
        <p:grpSpPr>
          <a:xfrm>
            <a:off x="741848" y="2813300"/>
            <a:ext cx="3757487" cy="3757487"/>
            <a:chOff x="1881974" y="1174396"/>
            <a:chExt cx="5290997" cy="5290997"/>
          </a:xfrm>
        </p:grpSpPr>
        <p:sp>
          <p:nvSpPr>
            <p:cNvPr id="354" name="Google Shape;354;p20"/>
            <p:cNvSpPr/>
            <p:nvPr/>
          </p:nvSpPr>
          <p:spPr>
            <a:xfrm>
              <a:off x="1881974" y="1174396"/>
              <a:ext cx="5290997" cy="5290997"/>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20"/>
            <p:cNvSpPr/>
            <p:nvPr/>
          </p:nvSpPr>
          <p:spPr>
            <a:xfrm>
              <a:off x="1881974" y="1174396"/>
              <a:ext cx="5290997" cy="5290997"/>
            </a:xfrm>
            <a:prstGeom prst="ellipse">
              <a:avLst/>
            </a:prstGeom>
            <a:solidFill>
              <a:schemeClr val="accent2">
                <a:alpha val="29411"/>
              </a:scheme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6" name="Google Shape;356;p20"/>
          <p:cNvSpPr/>
          <p:nvPr/>
        </p:nvSpPr>
        <p:spPr>
          <a:xfrm>
            <a:off x="604350" y="2762501"/>
            <a:ext cx="3744592" cy="3744592"/>
          </a:xfrm>
          <a:prstGeom prst="ellipse">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20"/>
          <p:cNvSpPr txBox="1">
            <a:spLocks noGrp="1"/>
          </p:cNvSpPr>
          <p:nvPr>
            <p:ph type="title"/>
          </p:nvPr>
        </p:nvSpPr>
        <p:spPr>
          <a:xfrm>
            <a:off x="702591" y="3404608"/>
            <a:ext cx="3520789" cy="266608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rPr>
              <a:t>TIME LIMITS</a:t>
            </a:r>
            <a:endParaRPr b="1">
              <a:solidFill>
                <a:schemeClr val="lt1"/>
              </a:solidFill>
            </a:endParaRPr>
          </a:p>
        </p:txBody>
      </p:sp>
      <p:grpSp>
        <p:nvGrpSpPr>
          <p:cNvPr id="358" name="Google Shape;358;p20"/>
          <p:cNvGrpSpPr/>
          <p:nvPr/>
        </p:nvGrpSpPr>
        <p:grpSpPr>
          <a:xfrm>
            <a:off x="693117" y="1193254"/>
            <a:ext cx="1291642" cy="429215"/>
            <a:chOff x="2504802" y="1755501"/>
            <a:chExt cx="1598829" cy="531293"/>
          </a:xfrm>
        </p:grpSpPr>
        <p:sp>
          <p:nvSpPr>
            <p:cNvPr id="359" name="Google Shape;359;p20"/>
            <p:cNvSpPr/>
            <p:nvPr/>
          </p:nvSpPr>
          <p:spPr>
            <a:xfrm>
              <a:off x="2504802" y="2113855"/>
              <a:ext cx="1598614" cy="172939"/>
            </a:xfrm>
            <a:custGeom>
              <a:avLst/>
              <a:gdLst/>
              <a:ahLst/>
              <a:cxnLst/>
              <a:rect l="l" t="t" r="r" b="b"/>
              <a:pathLst>
                <a:path w="1598614" h="172939" extrusionOk="0">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p20"/>
            <p:cNvSpPr/>
            <p:nvPr/>
          </p:nvSpPr>
          <p:spPr>
            <a:xfrm>
              <a:off x="2504802" y="1755501"/>
              <a:ext cx="1598829" cy="172724"/>
            </a:xfrm>
            <a:custGeom>
              <a:avLst/>
              <a:gdLst/>
              <a:ahLst/>
              <a:cxnLst/>
              <a:rect l="l" t="t" r="r" b="b"/>
              <a:pathLst>
                <a:path w="1598829" h="172724" extrusionOk="0">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61" name="Google Shape;361;p20"/>
          <p:cNvGrpSpPr/>
          <p:nvPr/>
        </p:nvGrpSpPr>
        <p:grpSpPr>
          <a:xfrm>
            <a:off x="4680915" y="4748271"/>
            <a:ext cx="1330536" cy="1330521"/>
            <a:chOff x="5734037" y="3067039"/>
            <a:chExt cx="724483" cy="724489"/>
          </a:xfrm>
        </p:grpSpPr>
        <p:sp>
          <p:nvSpPr>
            <p:cNvPr id="362" name="Google Shape;362;p20"/>
            <p:cNvSpPr/>
            <p:nvPr/>
          </p:nvSpPr>
          <p:spPr>
            <a:xfrm>
              <a:off x="5734038" y="3067039"/>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p20"/>
            <p:cNvSpPr/>
            <p:nvPr/>
          </p:nvSpPr>
          <p:spPr>
            <a:xfrm>
              <a:off x="5793283"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20"/>
            <p:cNvSpPr/>
            <p:nvPr/>
          </p:nvSpPr>
          <p:spPr>
            <a:xfrm>
              <a:off x="5852433"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 name="Google Shape;365;p20"/>
            <p:cNvSpPr/>
            <p:nvPr/>
          </p:nvSpPr>
          <p:spPr>
            <a:xfrm>
              <a:off x="591167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 name="Google Shape;366;p20"/>
            <p:cNvSpPr/>
            <p:nvPr/>
          </p:nvSpPr>
          <p:spPr>
            <a:xfrm>
              <a:off x="597082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 name="Google Shape;367;p20"/>
            <p:cNvSpPr/>
            <p:nvPr/>
          </p:nvSpPr>
          <p:spPr>
            <a:xfrm>
              <a:off x="6030074"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 name="Google Shape;368;p20"/>
            <p:cNvSpPr/>
            <p:nvPr/>
          </p:nvSpPr>
          <p:spPr>
            <a:xfrm>
              <a:off x="608922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 name="Google Shape;369;p20"/>
            <p:cNvSpPr/>
            <p:nvPr/>
          </p:nvSpPr>
          <p:spPr>
            <a:xfrm>
              <a:off x="5734038" y="3126284"/>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 name="Google Shape;370;p20"/>
            <p:cNvSpPr/>
            <p:nvPr/>
          </p:nvSpPr>
          <p:spPr>
            <a:xfrm>
              <a:off x="5793283" y="312628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p20"/>
            <p:cNvSpPr/>
            <p:nvPr/>
          </p:nvSpPr>
          <p:spPr>
            <a:xfrm>
              <a:off x="5852433"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p20"/>
            <p:cNvSpPr/>
            <p:nvPr/>
          </p:nvSpPr>
          <p:spPr>
            <a:xfrm>
              <a:off x="591167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3" name="Google Shape;373;p20"/>
            <p:cNvSpPr/>
            <p:nvPr/>
          </p:nvSpPr>
          <p:spPr>
            <a:xfrm>
              <a:off x="597082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4" name="Google Shape;374;p20"/>
            <p:cNvSpPr/>
            <p:nvPr/>
          </p:nvSpPr>
          <p:spPr>
            <a:xfrm>
              <a:off x="6030073" y="3126284"/>
              <a:ext cx="14097" cy="14097"/>
            </a:xfrm>
            <a:custGeom>
              <a:avLst/>
              <a:gdLst/>
              <a:ahLst/>
              <a:cxnLst/>
              <a:rect l="l" t="t" r="r" b="b"/>
              <a:pathLst>
                <a:path w="14097"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p20"/>
            <p:cNvSpPr/>
            <p:nvPr/>
          </p:nvSpPr>
          <p:spPr>
            <a:xfrm>
              <a:off x="6089224"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 name="Google Shape;376;p20"/>
            <p:cNvSpPr/>
            <p:nvPr/>
          </p:nvSpPr>
          <p:spPr>
            <a:xfrm>
              <a:off x="5734038" y="318543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 name="Google Shape;377;p20"/>
            <p:cNvSpPr/>
            <p:nvPr/>
          </p:nvSpPr>
          <p:spPr>
            <a:xfrm>
              <a:off x="5793283"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 name="Google Shape;378;p20"/>
            <p:cNvSpPr/>
            <p:nvPr/>
          </p:nvSpPr>
          <p:spPr>
            <a:xfrm>
              <a:off x="5852433"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20"/>
            <p:cNvSpPr/>
            <p:nvPr/>
          </p:nvSpPr>
          <p:spPr>
            <a:xfrm>
              <a:off x="591167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20"/>
            <p:cNvSpPr/>
            <p:nvPr/>
          </p:nvSpPr>
          <p:spPr>
            <a:xfrm>
              <a:off x="597082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 name="Google Shape;381;p20"/>
            <p:cNvSpPr/>
            <p:nvPr/>
          </p:nvSpPr>
          <p:spPr>
            <a:xfrm>
              <a:off x="6030074"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 name="Google Shape;382;p20"/>
            <p:cNvSpPr/>
            <p:nvPr/>
          </p:nvSpPr>
          <p:spPr>
            <a:xfrm>
              <a:off x="6089224"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 name="Google Shape;383;p20"/>
            <p:cNvSpPr/>
            <p:nvPr/>
          </p:nvSpPr>
          <p:spPr>
            <a:xfrm>
              <a:off x="5734038" y="324467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 name="Google Shape;384;p20"/>
            <p:cNvSpPr/>
            <p:nvPr/>
          </p:nvSpPr>
          <p:spPr>
            <a:xfrm>
              <a:off x="5793283" y="3244677"/>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 name="Google Shape;385;p20"/>
            <p:cNvSpPr/>
            <p:nvPr/>
          </p:nvSpPr>
          <p:spPr>
            <a:xfrm>
              <a:off x="5852433"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p20"/>
            <p:cNvSpPr/>
            <p:nvPr/>
          </p:nvSpPr>
          <p:spPr>
            <a:xfrm>
              <a:off x="591167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20"/>
            <p:cNvSpPr/>
            <p:nvPr/>
          </p:nvSpPr>
          <p:spPr>
            <a:xfrm>
              <a:off x="597082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20"/>
            <p:cNvSpPr/>
            <p:nvPr/>
          </p:nvSpPr>
          <p:spPr>
            <a:xfrm>
              <a:off x="6030073" y="324467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20"/>
            <p:cNvSpPr/>
            <p:nvPr/>
          </p:nvSpPr>
          <p:spPr>
            <a:xfrm>
              <a:off x="6089224"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p20"/>
            <p:cNvSpPr/>
            <p:nvPr/>
          </p:nvSpPr>
          <p:spPr>
            <a:xfrm>
              <a:off x="5734038" y="330382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 name="Google Shape;391;p20"/>
            <p:cNvSpPr/>
            <p:nvPr/>
          </p:nvSpPr>
          <p:spPr>
            <a:xfrm>
              <a:off x="5793283"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 name="Google Shape;392;p20"/>
            <p:cNvSpPr/>
            <p:nvPr/>
          </p:nvSpPr>
          <p:spPr>
            <a:xfrm>
              <a:off x="5852433"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 name="Google Shape;393;p20"/>
            <p:cNvSpPr/>
            <p:nvPr/>
          </p:nvSpPr>
          <p:spPr>
            <a:xfrm>
              <a:off x="591167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 name="Google Shape;394;p20"/>
            <p:cNvSpPr/>
            <p:nvPr/>
          </p:nvSpPr>
          <p:spPr>
            <a:xfrm>
              <a:off x="597082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 name="Google Shape;395;p20"/>
            <p:cNvSpPr/>
            <p:nvPr/>
          </p:nvSpPr>
          <p:spPr>
            <a:xfrm>
              <a:off x="6030073" y="330382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 name="Google Shape;396;p20"/>
            <p:cNvSpPr/>
            <p:nvPr/>
          </p:nvSpPr>
          <p:spPr>
            <a:xfrm>
              <a:off x="608922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7" name="Google Shape;397;p20"/>
            <p:cNvSpPr/>
            <p:nvPr/>
          </p:nvSpPr>
          <p:spPr>
            <a:xfrm>
              <a:off x="5734038" y="3363074"/>
              <a:ext cx="14192" cy="14097"/>
            </a:xfrm>
            <a:custGeom>
              <a:avLst/>
              <a:gdLst/>
              <a:ahLst/>
              <a:cxnLst/>
              <a:rect l="l" t="t" r="r" b="b"/>
              <a:pathLst>
                <a:path w="14192" h="14097"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 name="Google Shape;398;p20"/>
            <p:cNvSpPr/>
            <p:nvPr/>
          </p:nvSpPr>
          <p:spPr>
            <a:xfrm>
              <a:off x="5793283"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 name="Google Shape;399;p20"/>
            <p:cNvSpPr/>
            <p:nvPr/>
          </p:nvSpPr>
          <p:spPr>
            <a:xfrm>
              <a:off x="5852433"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 name="Google Shape;400;p20"/>
            <p:cNvSpPr/>
            <p:nvPr/>
          </p:nvSpPr>
          <p:spPr>
            <a:xfrm>
              <a:off x="591167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20"/>
            <p:cNvSpPr/>
            <p:nvPr/>
          </p:nvSpPr>
          <p:spPr>
            <a:xfrm>
              <a:off x="597082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20"/>
            <p:cNvSpPr/>
            <p:nvPr/>
          </p:nvSpPr>
          <p:spPr>
            <a:xfrm>
              <a:off x="6030073" y="3363074"/>
              <a:ext cx="14097" cy="14097"/>
            </a:xfrm>
            <a:custGeom>
              <a:avLst/>
              <a:gdLst/>
              <a:ahLst/>
              <a:cxnLst/>
              <a:rect l="l" t="t" r="r" b="b"/>
              <a:pathLst>
                <a:path w="14097"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20"/>
            <p:cNvSpPr/>
            <p:nvPr/>
          </p:nvSpPr>
          <p:spPr>
            <a:xfrm>
              <a:off x="608922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 name="Google Shape;404;p20"/>
            <p:cNvSpPr/>
            <p:nvPr/>
          </p:nvSpPr>
          <p:spPr>
            <a:xfrm>
              <a:off x="5734038" y="342222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20"/>
            <p:cNvSpPr/>
            <p:nvPr/>
          </p:nvSpPr>
          <p:spPr>
            <a:xfrm>
              <a:off x="5793283"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20"/>
            <p:cNvSpPr/>
            <p:nvPr/>
          </p:nvSpPr>
          <p:spPr>
            <a:xfrm>
              <a:off x="5852433"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20"/>
            <p:cNvSpPr/>
            <p:nvPr/>
          </p:nvSpPr>
          <p:spPr>
            <a:xfrm>
              <a:off x="591167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8" name="Google Shape;408;p20"/>
            <p:cNvSpPr/>
            <p:nvPr/>
          </p:nvSpPr>
          <p:spPr>
            <a:xfrm>
              <a:off x="597082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20"/>
            <p:cNvSpPr/>
            <p:nvPr/>
          </p:nvSpPr>
          <p:spPr>
            <a:xfrm>
              <a:off x="6030073" y="342222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20"/>
            <p:cNvSpPr/>
            <p:nvPr/>
          </p:nvSpPr>
          <p:spPr>
            <a:xfrm>
              <a:off x="608922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20"/>
            <p:cNvSpPr/>
            <p:nvPr/>
          </p:nvSpPr>
          <p:spPr>
            <a:xfrm>
              <a:off x="6148469" y="3067039"/>
              <a:ext cx="14097" cy="14097"/>
            </a:xfrm>
            <a:custGeom>
              <a:avLst/>
              <a:gdLst/>
              <a:ahLst/>
              <a:cxnLst/>
              <a:rect l="l" t="t" r="r" b="b"/>
              <a:pathLst>
                <a:path w="14097"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20"/>
            <p:cNvSpPr/>
            <p:nvPr/>
          </p:nvSpPr>
          <p:spPr>
            <a:xfrm>
              <a:off x="620762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 name="Google Shape;413;p20"/>
            <p:cNvSpPr/>
            <p:nvPr/>
          </p:nvSpPr>
          <p:spPr>
            <a:xfrm>
              <a:off x="6266865" y="3067039"/>
              <a:ext cx="14096" cy="14097"/>
            </a:xfrm>
            <a:custGeom>
              <a:avLst/>
              <a:gdLst/>
              <a:ahLst/>
              <a:cxnLst/>
              <a:rect l="l" t="t" r="r" b="b"/>
              <a:pathLst>
                <a:path w="14096"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20"/>
            <p:cNvSpPr/>
            <p:nvPr/>
          </p:nvSpPr>
          <p:spPr>
            <a:xfrm>
              <a:off x="632601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20"/>
            <p:cNvSpPr/>
            <p:nvPr/>
          </p:nvSpPr>
          <p:spPr>
            <a:xfrm>
              <a:off x="638526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20"/>
            <p:cNvSpPr/>
            <p:nvPr/>
          </p:nvSpPr>
          <p:spPr>
            <a:xfrm>
              <a:off x="6444410" y="3067039"/>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 name="Google Shape;417;p20"/>
            <p:cNvSpPr/>
            <p:nvPr/>
          </p:nvSpPr>
          <p:spPr>
            <a:xfrm>
              <a:off x="6148469" y="3126281"/>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20"/>
            <p:cNvSpPr/>
            <p:nvPr/>
          </p:nvSpPr>
          <p:spPr>
            <a:xfrm>
              <a:off x="620762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 name="Google Shape;419;p20"/>
            <p:cNvSpPr/>
            <p:nvPr/>
          </p:nvSpPr>
          <p:spPr>
            <a:xfrm>
              <a:off x="6266865" y="3126281"/>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20"/>
            <p:cNvSpPr/>
            <p:nvPr/>
          </p:nvSpPr>
          <p:spPr>
            <a:xfrm>
              <a:off x="6326014"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20"/>
            <p:cNvSpPr/>
            <p:nvPr/>
          </p:nvSpPr>
          <p:spPr>
            <a:xfrm>
              <a:off x="638526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20"/>
            <p:cNvSpPr/>
            <p:nvPr/>
          </p:nvSpPr>
          <p:spPr>
            <a:xfrm>
              <a:off x="6444410" y="3126283"/>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20"/>
            <p:cNvSpPr/>
            <p:nvPr/>
          </p:nvSpPr>
          <p:spPr>
            <a:xfrm>
              <a:off x="6148469" y="3185433"/>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20"/>
            <p:cNvSpPr/>
            <p:nvPr/>
          </p:nvSpPr>
          <p:spPr>
            <a:xfrm>
              <a:off x="620762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20"/>
            <p:cNvSpPr/>
            <p:nvPr/>
          </p:nvSpPr>
          <p:spPr>
            <a:xfrm>
              <a:off x="6266865" y="3185433"/>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 name="Google Shape;426;p20"/>
            <p:cNvSpPr/>
            <p:nvPr/>
          </p:nvSpPr>
          <p:spPr>
            <a:xfrm>
              <a:off x="6326014"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20"/>
            <p:cNvSpPr/>
            <p:nvPr/>
          </p:nvSpPr>
          <p:spPr>
            <a:xfrm>
              <a:off x="638526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20"/>
            <p:cNvSpPr/>
            <p:nvPr/>
          </p:nvSpPr>
          <p:spPr>
            <a:xfrm>
              <a:off x="6444410" y="3185432"/>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20"/>
            <p:cNvSpPr/>
            <p:nvPr/>
          </p:nvSpPr>
          <p:spPr>
            <a:xfrm>
              <a:off x="6148469" y="3244676"/>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20"/>
            <p:cNvSpPr/>
            <p:nvPr/>
          </p:nvSpPr>
          <p:spPr>
            <a:xfrm>
              <a:off x="620762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 name="Google Shape;431;p20"/>
            <p:cNvSpPr/>
            <p:nvPr/>
          </p:nvSpPr>
          <p:spPr>
            <a:xfrm>
              <a:off x="6266865" y="3244676"/>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 name="Google Shape;432;p20"/>
            <p:cNvSpPr/>
            <p:nvPr/>
          </p:nvSpPr>
          <p:spPr>
            <a:xfrm>
              <a:off x="6326014"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 name="Google Shape;433;p20"/>
            <p:cNvSpPr/>
            <p:nvPr/>
          </p:nvSpPr>
          <p:spPr>
            <a:xfrm>
              <a:off x="638526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 name="Google Shape;434;p20"/>
            <p:cNvSpPr/>
            <p:nvPr/>
          </p:nvSpPr>
          <p:spPr>
            <a:xfrm>
              <a:off x="6444410" y="324467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20"/>
            <p:cNvSpPr/>
            <p:nvPr/>
          </p:nvSpPr>
          <p:spPr>
            <a:xfrm>
              <a:off x="6148469"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20"/>
            <p:cNvSpPr/>
            <p:nvPr/>
          </p:nvSpPr>
          <p:spPr>
            <a:xfrm>
              <a:off x="620762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20"/>
            <p:cNvSpPr/>
            <p:nvPr/>
          </p:nvSpPr>
          <p:spPr>
            <a:xfrm>
              <a:off x="6266865" y="3303829"/>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20"/>
            <p:cNvSpPr/>
            <p:nvPr/>
          </p:nvSpPr>
          <p:spPr>
            <a:xfrm>
              <a:off x="632601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p20"/>
            <p:cNvSpPr/>
            <p:nvPr/>
          </p:nvSpPr>
          <p:spPr>
            <a:xfrm>
              <a:off x="638526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 name="Google Shape;440;p20"/>
            <p:cNvSpPr/>
            <p:nvPr/>
          </p:nvSpPr>
          <p:spPr>
            <a:xfrm>
              <a:off x="644441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p20"/>
            <p:cNvSpPr/>
            <p:nvPr/>
          </p:nvSpPr>
          <p:spPr>
            <a:xfrm>
              <a:off x="6148469"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2" name="Google Shape;442;p20"/>
            <p:cNvSpPr/>
            <p:nvPr/>
          </p:nvSpPr>
          <p:spPr>
            <a:xfrm>
              <a:off x="620762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p20"/>
            <p:cNvSpPr/>
            <p:nvPr/>
          </p:nvSpPr>
          <p:spPr>
            <a:xfrm>
              <a:off x="6266865" y="3363072"/>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 name="Google Shape;444;p20"/>
            <p:cNvSpPr/>
            <p:nvPr/>
          </p:nvSpPr>
          <p:spPr>
            <a:xfrm>
              <a:off x="632601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 name="Google Shape;445;p20"/>
            <p:cNvSpPr/>
            <p:nvPr/>
          </p:nvSpPr>
          <p:spPr>
            <a:xfrm>
              <a:off x="638526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 name="Google Shape;446;p20"/>
            <p:cNvSpPr/>
            <p:nvPr/>
          </p:nvSpPr>
          <p:spPr>
            <a:xfrm>
              <a:off x="6444410" y="3363074"/>
              <a:ext cx="14096" cy="14097"/>
            </a:xfrm>
            <a:custGeom>
              <a:avLst/>
              <a:gdLst/>
              <a:ahLst/>
              <a:cxnLst/>
              <a:rect l="l" t="t" r="r" b="b"/>
              <a:pathLst>
                <a:path w="14096"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20"/>
            <p:cNvSpPr/>
            <p:nvPr/>
          </p:nvSpPr>
          <p:spPr>
            <a:xfrm>
              <a:off x="6148469"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20"/>
            <p:cNvSpPr/>
            <p:nvPr/>
          </p:nvSpPr>
          <p:spPr>
            <a:xfrm>
              <a:off x="620762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 name="Google Shape;449;p20"/>
            <p:cNvSpPr/>
            <p:nvPr/>
          </p:nvSpPr>
          <p:spPr>
            <a:xfrm>
              <a:off x="6266865" y="3422225"/>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20"/>
            <p:cNvSpPr/>
            <p:nvPr/>
          </p:nvSpPr>
          <p:spPr>
            <a:xfrm>
              <a:off x="632601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 name="Google Shape;451;p20"/>
            <p:cNvSpPr/>
            <p:nvPr/>
          </p:nvSpPr>
          <p:spPr>
            <a:xfrm>
              <a:off x="638526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 name="Google Shape;452;p20"/>
            <p:cNvSpPr/>
            <p:nvPr/>
          </p:nvSpPr>
          <p:spPr>
            <a:xfrm>
              <a:off x="6444410" y="342222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3" name="Google Shape;453;p20"/>
            <p:cNvSpPr/>
            <p:nvPr/>
          </p:nvSpPr>
          <p:spPr>
            <a:xfrm>
              <a:off x="5734038" y="3481374"/>
              <a:ext cx="14192" cy="14096"/>
            </a:xfrm>
            <a:custGeom>
              <a:avLst/>
              <a:gdLst/>
              <a:ahLst/>
              <a:cxnLst/>
              <a:rect l="l" t="t" r="r" b="b"/>
              <a:pathLst>
                <a:path w="14192" h="14096" extrusionOk="0">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 name="Google Shape;454;p20"/>
            <p:cNvSpPr/>
            <p:nvPr/>
          </p:nvSpPr>
          <p:spPr>
            <a:xfrm>
              <a:off x="5793283"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 name="Google Shape;455;p20"/>
            <p:cNvSpPr/>
            <p:nvPr/>
          </p:nvSpPr>
          <p:spPr>
            <a:xfrm>
              <a:off x="5852433"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20"/>
            <p:cNvSpPr/>
            <p:nvPr/>
          </p:nvSpPr>
          <p:spPr>
            <a:xfrm>
              <a:off x="591167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 name="Google Shape;457;p20"/>
            <p:cNvSpPr/>
            <p:nvPr/>
          </p:nvSpPr>
          <p:spPr>
            <a:xfrm>
              <a:off x="597082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p20"/>
            <p:cNvSpPr/>
            <p:nvPr/>
          </p:nvSpPr>
          <p:spPr>
            <a:xfrm>
              <a:off x="6030074"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20"/>
            <p:cNvSpPr/>
            <p:nvPr/>
          </p:nvSpPr>
          <p:spPr>
            <a:xfrm>
              <a:off x="6089224"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p20"/>
            <p:cNvSpPr/>
            <p:nvPr/>
          </p:nvSpPr>
          <p:spPr>
            <a:xfrm>
              <a:off x="5734038" y="354062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p20"/>
            <p:cNvSpPr/>
            <p:nvPr/>
          </p:nvSpPr>
          <p:spPr>
            <a:xfrm>
              <a:off x="5793283"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p20"/>
            <p:cNvSpPr/>
            <p:nvPr/>
          </p:nvSpPr>
          <p:spPr>
            <a:xfrm>
              <a:off x="5852433"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p20"/>
            <p:cNvSpPr/>
            <p:nvPr/>
          </p:nvSpPr>
          <p:spPr>
            <a:xfrm>
              <a:off x="591167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p20"/>
            <p:cNvSpPr/>
            <p:nvPr/>
          </p:nvSpPr>
          <p:spPr>
            <a:xfrm>
              <a:off x="597082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p20"/>
            <p:cNvSpPr/>
            <p:nvPr/>
          </p:nvSpPr>
          <p:spPr>
            <a:xfrm>
              <a:off x="6030074"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p20"/>
            <p:cNvSpPr/>
            <p:nvPr/>
          </p:nvSpPr>
          <p:spPr>
            <a:xfrm>
              <a:off x="6089224"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p20"/>
            <p:cNvSpPr/>
            <p:nvPr/>
          </p:nvSpPr>
          <p:spPr>
            <a:xfrm>
              <a:off x="5734038" y="359977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p20"/>
            <p:cNvSpPr/>
            <p:nvPr/>
          </p:nvSpPr>
          <p:spPr>
            <a:xfrm>
              <a:off x="5793283" y="3599770"/>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p20"/>
            <p:cNvSpPr/>
            <p:nvPr/>
          </p:nvSpPr>
          <p:spPr>
            <a:xfrm>
              <a:off x="5852433"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20"/>
            <p:cNvSpPr/>
            <p:nvPr/>
          </p:nvSpPr>
          <p:spPr>
            <a:xfrm>
              <a:off x="591167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p20"/>
            <p:cNvSpPr/>
            <p:nvPr/>
          </p:nvSpPr>
          <p:spPr>
            <a:xfrm>
              <a:off x="597082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 name="Google Shape;472;p20"/>
            <p:cNvSpPr/>
            <p:nvPr/>
          </p:nvSpPr>
          <p:spPr>
            <a:xfrm>
              <a:off x="6030073" y="3599770"/>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 name="Google Shape;473;p20"/>
            <p:cNvSpPr/>
            <p:nvPr/>
          </p:nvSpPr>
          <p:spPr>
            <a:xfrm>
              <a:off x="6089224"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p20"/>
            <p:cNvSpPr/>
            <p:nvPr/>
          </p:nvSpPr>
          <p:spPr>
            <a:xfrm>
              <a:off x="5734037" y="365901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p20"/>
            <p:cNvSpPr/>
            <p:nvPr/>
          </p:nvSpPr>
          <p:spPr>
            <a:xfrm>
              <a:off x="5793282" y="3659014"/>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p20"/>
            <p:cNvSpPr/>
            <p:nvPr/>
          </p:nvSpPr>
          <p:spPr>
            <a:xfrm>
              <a:off x="5852432"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 name="Google Shape;477;p20"/>
            <p:cNvSpPr/>
            <p:nvPr/>
          </p:nvSpPr>
          <p:spPr>
            <a:xfrm>
              <a:off x="591167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 name="Google Shape;478;p20"/>
            <p:cNvSpPr/>
            <p:nvPr/>
          </p:nvSpPr>
          <p:spPr>
            <a:xfrm>
              <a:off x="597082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20"/>
            <p:cNvSpPr/>
            <p:nvPr/>
          </p:nvSpPr>
          <p:spPr>
            <a:xfrm>
              <a:off x="6030073" y="3659014"/>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 name="Google Shape;480;p20"/>
            <p:cNvSpPr/>
            <p:nvPr/>
          </p:nvSpPr>
          <p:spPr>
            <a:xfrm>
              <a:off x="6089224"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 name="Google Shape;481;p20"/>
            <p:cNvSpPr/>
            <p:nvPr/>
          </p:nvSpPr>
          <p:spPr>
            <a:xfrm>
              <a:off x="5734039" y="371816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 name="Google Shape;482;p20"/>
            <p:cNvSpPr/>
            <p:nvPr/>
          </p:nvSpPr>
          <p:spPr>
            <a:xfrm>
              <a:off x="5793284" y="371816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 name="Google Shape;483;p20"/>
            <p:cNvSpPr/>
            <p:nvPr/>
          </p:nvSpPr>
          <p:spPr>
            <a:xfrm>
              <a:off x="5852434"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20"/>
            <p:cNvSpPr/>
            <p:nvPr/>
          </p:nvSpPr>
          <p:spPr>
            <a:xfrm>
              <a:off x="591167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20"/>
            <p:cNvSpPr/>
            <p:nvPr/>
          </p:nvSpPr>
          <p:spPr>
            <a:xfrm>
              <a:off x="597082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6" name="Google Shape;486;p20"/>
            <p:cNvSpPr/>
            <p:nvPr/>
          </p:nvSpPr>
          <p:spPr>
            <a:xfrm>
              <a:off x="6030074" y="371816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 name="Google Shape;487;p20"/>
            <p:cNvSpPr/>
            <p:nvPr/>
          </p:nvSpPr>
          <p:spPr>
            <a:xfrm>
              <a:off x="6089225"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 name="Google Shape;488;p20"/>
            <p:cNvSpPr/>
            <p:nvPr/>
          </p:nvSpPr>
          <p:spPr>
            <a:xfrm>
              <a:off x="5734040" y="377741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p20"/>
            <p:cNvSpPr/>
            <p:nvPr/>
          </p:nvSpPr>
          <p:spPr>
            <a:xfrm>
              <a:off x="5793285"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p20"/>
            <p:cNvSpPr/>
            <p:nvPr/>
          </p:nvSpPr>
          <p:spPr>
            <a:xfrm>
              <a:off x="5852436"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 name="Google Shape;491;p20"/>
            <p:cNvSpPr/>
            <p:nvPr/>
          </p:nvSpPr>
          <p:spPr>
            <a:xfrm>
              <a:off x="5911683"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 name="Google Shape;492;p20"/>
            <p:cNvSpPr/>
            <p:nvPr/>
          </p:nvSpPr>
          <p:spPr>
            <a:xfrm>
              <a:off x="5970835"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p20"/>
            <p:cNvSpPr/>
            <p:nvPr/>
          </p:nvSpPr>
          <p:spPr>
            <a:xfrm>
              <a:off x="6030082"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20"/>
            <p:cNvSpPr/>
            <p:nvPr/>
          </p:nvSpPr>
          <p:spPr>
            <a:xfrm>
              <a:off x="6089231"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20"/>
            <p:cNvSpPr/>
            <p:nvPr/>
          </p:nvSpPr>
          <p:spPr>
            <a:xfrm>
              <a:off x="6148476" y="3481374"/>
              <a:ext cx="14097" cy="14096"/>
            </a:xfrm>
            <a:custGeom>
              <a:avLst/>
              <a:gdLst/>
              <a:ahLst/>
              <a:cxnLst/>
              <a:rect l="l" t="t" r="r" b="b"/>
              <a:pathLst>
                <a:path w="14097"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20"/>
            <p:cNvSpPr/>
            <p:nvPr/>
          </p:nvSpPr>
          <p:spPr>
            <a:xfrm>
              <a:off x="6207627"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20"/>
            <p:cNvSpPr/>
            <p:nvPr/>
          </p:nvSpPr>
          <p:spPr>
            <a:xfrm>
              <a:off x="6266872" y="3481374"/>
              <a:ext cx="14096" cy="14096"/>
            </a:xfrm>
            <a:custGeom>
              <a:avLst/>
              <a:gdLst/>
              <a:ahLst/>
              <a:cxnLst/>
              <a:rect l="l" t="t" r="r" b="b"/>
              <a:pathLst>
                <a:path w="14096"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20"/>
            <p:cNvSpPr/>
            <p:nvPr/>
          </p:nvSpPr>
          <p:spPr>
            <a:xfrm>
              <a:off x="6326022"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20"/>
            <p:cNvSpPr/>
            <p:nvPr/>
          </p:nvSpPr>
          <p:spPr>
            <a:xfrm>
              <a:off x="638526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0" name="Google Shape;500;p20"/>
            <p:cNvSpPr/>
            <p:nvPr/>
          </p:nvSpPr>
          <p:spPr>
            <a:xfrm>
              <a:off x="6444417" y="3481373"/>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p20"/>
            <p:cNvSpPr/>
            <p:nvPr/>
          </p:nvSpPr>
          <p:spPr>
            <a:xfrm>
              <a:off x="6148476" y="3540622"/>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p20"/>
            <p:cNvSpPr/>
            <p:nvPr/>
          </p:nvSpPr>
          <p:spPr>
            <a:xfrm>
              <a:off x="6207627" y="354062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p20"/>
            <p:cNvSpPr/>
            <p:nvPr/>
          </p:nvSpPr>
          <p:spPr>
            <a:xfrm>
              <a:off x="6266872" y="35406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p20"/>
            <p:cNvSpPr/>
            <p:nvPr/>
          </p:nvSpPr>
          <p:spPr>
            <a:xfrm>
              <a:off x="6326022" y="354062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20"/>
            <p:cNvSpPr/>
            <p:nvPr/>
          </p:nvSpPr>
          <p:spPr>
            <a:xfrm>
              <a:off x="6385268" y="354063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p20"/>
            <p:cNvSpPr/>
            <p:nvPr/>
          </p:nvSpPr>
          <p:spPr>
            <a:xfrm>
              <a:off x="6444417" y="3540631"/>
              <a:ext cx="14096" cy="14097"/>
            </a:xfrm>
            <a:custGeom>
              <a:avLst/>
              <a:gdLst/>
              <a:ahLst/>
              <a:cxnLst/>
              <a:rect l="l" t="t" r="r" b="b"/>
              <a:pathLst>
                <a:path w="14096" h="14097"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7" name="Google Shape;507;p20"/>
            <p:cNvSpPr/>
            <p:nvPr/>
          </p:nvSpPr>
          <p:spPr>
            <a:xfrm>
              <a:off x="6148476" y="3599781"/>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8" name="Google Shape;508;p20"/>
            <p:cNvSpPr/>
            <p:nvPr/>
          </p:nvSpPr>
          <p:spPr>
            <a:xfrm>
              <a:off x="6207627"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p20"/>
            <p:cNvSpPr/>
            <p:nvPr/>
          </p:nvSpPr>
          <p:spPr>
            <a:xfrm>
              <a:off x="6266872" y="3599781"/>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0" name="Google Shape;510;p20"/>
            <p:cNvSpPr/>
            <p:nvPr/>
          </p:nvSpPr>
          <p:spPr>
            <a:xfrm>
              <a:off x="6326022"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p20"/>
            <p:cNvSpPr/>
            <p:nvPr/>
          </p:nvSpPr>
          <p:spPr>
            <a:xfrm>
              <a:off x="6385268" y="359978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2" name="Google Shape;512;p20"/>
            <p:cNvSpPr/>
            <p:nvPr/>
          </p:nvSpPr>
          <p:spPr>
            <a:xfrm>
              <a:off x="6444417" y="359978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3" name="Google Shape;513;p20"/>
            <p:cNvSpPr/>
            <p:nvPr/>
          </p:nvSpPr>
          <p:spPr>
            <a:xfrm>
              <a:off x="6148476" y="3659026"/>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p20"/>
            <p:cNvSpPr/>
            <p:nvPr/>
          </p:nvSpPr>
          <p:spPr>
            <a:xfrm>
              <a:off x="620762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20"/>
            <p:cNvSpPr/>
            <p:nvPr/>
          </p:nvSpPr>
          <p:spPr>
            <a:xfrm>
              <a:off x="6266872" y="36590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p20"/>
            <p:cNvSpPr/>
            <p:nvPr/>
          </p:nvSpPr>
          <p:spPr>
            <a:xfrm>
              <a:off x="6326022"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p20"/>
            <p:cNvSpPr/>
            <p:nvPr/>
          </p:nvSpPr>
          <p:spPr>
            <a:xfrm>
              <a:off x="6385268"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20"/>
            <p:cNvSpPr/>
            <p:nvPr/>
          </p:nvSpPr>
          <p:spPr>
            <a:xfrm>
              <a:off x="644441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p20"/>
            <p:cNvSpPr/>
            <p:nvPr/>
          </p:nvSpPr>
          <p:spPr>
            <a:xfrm>
              <a:off x="6148476" y="3718177"/>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p20"/>
            <p:cNvSpPr/>
            <p:nvPr/>
          </p:nvSpPr>
          <p:spPr>
            <a:xfrm>
              <a:off x="6207627"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20"/>
            <p:cNvSpPr/>
            <p:nvPr/>
          </p:nvSpPr>
          <p:spPr>
            <a:xfrm>
              <a:off x="6266872" y="3718177"/>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20"/>
            <p:cNvSpPr/>
            <p:nvPr/>
          </p:nvSpPr>
          <p:spPr>
            <a:xfrm>
              <a:off x="6326022"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p20"/>
            <p:cNvSpPr/>
            <p:nvPr/>
          </p:nvSpPr>
          <p:spPr>
            <a:xfrm>
              <a:off x="6385268" y="371817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p20"/>
            <p:cNvSpPr/>
            <p:nvPr/>
          </p:nvSpPr>
          <p:spPr>
            <a:xfrm>
              <a:off x="6444417" y="371817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20"/>
            <p:cNvSpPr/>
            <p:nvPr/>
          </p:nvSpPr>
          <p:spPr>
            <a:xfrm>
              <a:off x="6148472" y="3777419"/>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20"/>
            <p:cNvSpPr/>
            <p:nvPr/>
          </p:nvSpPr>
          <p:spPr>
            <a:xfrm>
              <a:off x="6207622" y="377741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p20"/>
            <p:cNvSpPr/>
            <p:nvPr/>
          </p:nvSpPr>
          <p:spPr>
            <a:xfrm>
              <a:off x="6266868" y="3777419"/>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20"/>
            <p:cNvSpPr/>
            <p:nvPr/>
          </p:nvSpPr>
          <p:spPr>
            <a:xfrm>
              <a:off x="6326024" y="3777383"/>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20"/>
            <p:cNvSpPr/>
            <p:nvPr/>
          </p:nvSpPr>
          <p:spPr>
            <a:xfrm>
              <a:off x="6385287" y="377742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20"/>
            <p:cNvSpPr/>
            <p:nvPr/>
          </p:nvSpPr>
          <p:spPr>
            <a:xfrm>
              <a:off x="6444424" y="3777424"/>
              <a:ext cx="14096" cy="14096"/>
            </a:xfrm>
            <a:custGeom>
              <a:avLst/>
              <a:gdLst/>
              <a:ahLst/>
              <a:cxnLst/>
              <a:rect l="l" t="t" r="r" b="b"/>
              <a:pathLst>
                <a:path w="14096" h="14096"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31" name="Google Shape;531;p20"/>
          <p:cNvSpPr txBox="1">
            <a:spLocks noGrp="1"/>
          </p:cNvSpPr>
          <p:nvPr>
            <p:ph type="body" idx="1"/>
          </p:nvPr>
        </p:nvSpPr>
        <p:spPr>
          <a:xfrm>
            <a:off x="6477270" y="1130846"/>
            <a:ext cx="4974771"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31" algn="l" rtl="0">
              <a:lnSpc>
                <a:spcPct val="90000"/>
              </a:lnSpc>
              <a:spcBef>
                <a:spcPts val="0"/>
              </a:spcBef>
              <a:spcAft>
                <a:spcPts val="0"/>
              </a:spcAft>
              <a:buClr>
                <a:schemeClr val="lt1"/>
              </a:buClr>
              <a:buSzPct val="100000"/>
              <a:buChar char="•"/>
            </a:pPr>
            <a:r>
              <a:rPr lang="en-US" sz="3500" b="1">
                <a:solidFill>
                  <a:schemeClr val="lt1"/>
                </a:solidFill>
              </a:rPr>
              <a:t>Solo, Duos, Trios </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1.30 – 2 min</a:t>
            </a:r>
            <a:endParaRPr/>
          </a:p>
          <a:p>
            <a:pPr marL="228600" lvl="0" indent="-228631" algn="l" rtl="0">
              <a:lnSpc>
                <a:spcPct val="90000"/>
              </a:lnSpc>
              <a:spcBef>
                <a:spcPts val="1000"/>
              </a:spcBef>
              <a:spcAft>
                <a:spcPts val="0"/>
              </a:spcAft>
              <a:buClr>
                <a:schemeClr val="lt1"/>
              </a:buClr>
              <a:buSzPct val="100000"/>
              <a:buChar char="•"/>
            </a:pPr>
            <a:r>
              <a:rPr lang="en-US" sz="3500" b="1">
                <a:solidFill>
                  <a:schemeClr val="lt1"/>
                </a:solidFill>
              </a:rPr>
              <a:t>Small &amp; Large Teams</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2.30 – 3 min</a:t>
            </a:r>
            <a:endParaRPr/>
          </a:p>
          <a:p>
            <a:pPr marL="228600" lvl="0" indent="-228631" algn="l" rtl="0">
              <a:lnSpc>
                <a:spcPct val="90000"/>
              </a:lnSpc>
              <a:spcBef>
                <a:spcPts val="1000"/>
              </a:spcBef>
              <a:spcAft>
                <a:spcPts val="0"/>
              </a:spcAft>
              <a:buClr>
                <a:schemeClr val="lt1"/>
              </a:buClr>
              <a:buSzPct val="100000"/>
              <a:buChar char="•"/>
            </a:pPr>
            <a:r>
              <a:rPr lang="en-US" sz="3500" b="1">
                <a:solidFill>
                  <a:schemeClr val="lt1"/>
                </a:solidFill>
              </a:rPr>
              <a:t>Showcases</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3.30 – 4 min</a:t>
            </a:r>
            <a:endParaRPr/>
          </a:p>
          <a:p>
            <a:pPr marL="228600" lvl="0" indent="-228631" algn="l" rtl="0">
              <a:lnSpc>
                <a:spcPct val="90000"/>
              </a:lnSpc>
              <a:spcBef>
                <a:spcPts val="1000"/>
              </a:spcBef>
              <a:spcAft>
                <a:spcPts val="0"/>
              </a:spcAft>
              <a:buClr>
                <a:schemeClr val="lt1"/>
              </a:buClr>
              <a:buSzPct val="100000"/>
              <a:buChar char="•"/>
            </a:pPr>
            <a:r>
              <a:rPr lang="en-US" sz="3500" b="1">
                <a:solidFill>
                  <a:schemeClr val="lt1"/>
                </a:solidFill>
              </a:rPr>
              <a:t>Super Showcases</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3.30 – 5 min</a:t>
            </a:r>
            <a:endParaRPr/>
          </a:p>
          <a:p>
            <a:pPr marL="0" lvl="0" indent="0" algn="l" rtl="0">
              <a:lnSpc>
                <a:spcPct val="90000"/>
              </a:lnSpc>
              <a:spcBef>
                <a:spcPts val="1000"/>
              </a:spcBef>
              <a:spcAft>
                <a:spcPts val="0"/>
              </a:spcAft>
              <a:buClr>
                <a:schemeClr val="dk1"/>
              </a:buClr>
              <a:buSzPct val="100000"/>
              <a:buNone/>
            </a:pPr>
            <a:endParaRPr sz="3500">
              <a:solidFill>
                <a:schemeClr val="lt1"/>
              </a:solidFill>
            </a:endParaRPr>
          </a:p>
          <a:p>
            <a:pPr marL="228600" lvl="0" indent="-140525" algn="l" rtl="0">
              <a:lnSpc>
                <a:spcPct val="90000"/>
              </a:lnSpc>
              <a:spcBef>
                <a:spcPts val="1000"/>
              </a:spcBef>
              <a:spcAft>
                <a:spcPts val="0"/>
              </a:spcAft>
              <a:buClr>
                <a:schemeClr val="dk1"/>
              </a:buClr>
              <a:buSzPct val="100000"/>
              <a:buNone/>
            </a:pPr>
            <a:endParaRPr sz="15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21"/>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8" name="Google Shape;538;p21"/>
          <p:cNvSpPr txBox="1">
            <a:spLocks noGrp="1"/>
          </p:cNvSpPr>
          <p:nvPr>
            <p:ph type="title"/>
          </p:nvPr>
        </p:nvSpPr>
        <p:spPr>
          <a:xfrm>
            <a:off x="1051559" y="4440602"/>
            <a:ext cx="3827543"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COMPETITION HALL</a:t>
            </a:r>
            <a:endParaRPr sz="3200"/>
          </a:p>
        </p:txBody>
      </p:sp>
      <p:sp>
        <p:nvSpPr>
          <p:cNvPr id="539" name="Google Shape;539;p21"/>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0" name="Google Shape;540;p21"/>
          <p:cNvSpPr/>
          <p:nvPr/>
        </p:nvSpPr>
        <p:spPr>
          <a:xfrm rot="5400000">
            <a:off x="4243541"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41" name="Google Shape;541;p21"/>
          <p:cNvSpPr txBox="1">
            <a:spLocks noGrp="1"/>
          </p:cNvSpPr>
          <p:nvPr>
            <p:ph type="body" idx="1"/>
          </p:nvPr>
        </p:nvSpPr>
        <p:spPr>
          <a:xfrm>
            <a:off x="5349240" y="4440602"/>
            <a:ext cx="6007608" cy="164592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800"/>
              <a:buChar char="•"/>
            </a:pPr>
            <a:r>
              <a:rPr lang="en-US" sz="1800" u="sng">
                <a:solidFill>
                  <a:schemeClr val="hlink"/>
                </a:solidFill>
                <a:hlinkClick r:id="rId3"/>
              </a:rPr>
              <a:t>ΑΣΟΧ ΦΟΙΒΟΣ </a:t>
            </a:r>
            <a:endParaRPr sz="1800"/>
          </a:p>
          <a:p>
            <a:pPr marL="0" lvl="0" indent="0" algn="l" rtl="0">
              <a:lnSpc>
                <a:spcPct val="90000"/>
              </a:lnSpc>
              <a:spcBef>
                <a:spcPts val="1000"/>
              </a:spcBef>
              <a:spcAft>
                <a:spcPts val="0"/>
              </a:spcAft>
              <a:buClr>
                <a:schemeClr val="dk1"/>
              </a:buClr>
              <a:buSzPts val="1800"/>
              <a:buNone/>
            </a:pPr>
            <a:endParaRPr sz="1800"/>
          </a:p>
        </p:txBody>
      </p:sp>
      <p:pic>
        <p:nvPicPr>
          <p:cNvPr id="542" name="Google Shape;542;p21"/>
          <p:cNvPicPr preferRelativeResize="0"/>
          <p:nvPr/>
        </p:nvPicPr>
        <p:blipFill rotWithShape="1">
          <a:blip r:embed="rId4">
            <a:alphaModFix/>
          </a:blip>
          <a:srcRect/>
          <a:stretch/>
        </p:blipFill>
        <p:spPr>
          <a:xfrm>
            <a:off x="-1" y="0"/>
            <a:ext cx="5287617" cy="3995918"/>
          </a:xfrm>
          <a:prstGeom prst="rect">
            <a:avLst/>
          </a:prstGeom>
          <a:noFill/>
          <a:ln>
            <a:noFill/>
          </a:ln>
        </p:spPr>
      </p:pic>
      <p:pic>
        <p:nvPicPr>
          <p:cNvPr id="543" name="Google Shape;543;p21" title="download.jpg"/>
          <p:cNvPicPr preferRelativeResize="0"/>
          <p:nvPr/>
        </p:nvPicPr>
        <p:blipFill rotWithShape="1">
          <a:blip r:embed="rId5">
            <a:alphaModFix/>
          </a:blip>
          <a:srcRect l="6970" r="6970"/>
          <a:stretch/>
        </p:blipFill>
        <p:spPr>
          <a:xfrm>
            <a:off x="6088020" y="0"/>
            <a:ext cx="6103979" cy="39959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g2abf778080b_0_6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g2abf778080b_0_614"/>
          <p:cNvSpPr/>
          <p:nvPr/>
        </p:nvSpPr>
        <p:spPr>
          <a:xfrm>
            <a:off x="554416" y="4218905"/>
            <a:ext cx="11167500" cy="2089200"/>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0" name="Google Shape;550;g2abf778080b_0_614"/>
          <p:cNvSpPr txBox="1">
            <a:spLocks noGrp="1"/>
          </p:cNvSpPr>
          <p:nvPr>
            <p:ph type="title"/>
          </p:nvPr>
        </p:nvSpPr>
        <p:spPr>
          <a:xfrm>
            <a:off x="838200" y="4435052"/>
            <a:ext cx="3093600" cy="164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pic>
        <p:nvPicPr>
          <p:cNvPr id="551" name="Google Shape;551;g2abf778080b_0_614" descr="A person standing next to a table with food on it&#10;&#10;Description automatically generated with medium confidence"/>
          <p:cNvPicPr preferRelativeResize="0"/>
          <p:nvPr/>
        </p:nvPicPr>
        <p:blipFill rotWithShape="1">
          <a:blip r:embed="rId3">
            <a:alphaModFix/>
          </a:blip>
          <a:srcRect t="23607" b="-6"/>
          <a:stretch/>
        </p:blipFill>
        <p:spPr>
          <a:xfrm>
            <a:off x="20" y="-6"/>
            <a:ext cx="3931898" cy="4005075"/>
          </a:xfrm>
          <a:prstGeom prst="rect">
            <a:avLst/>
          </a:prstGeom>
          <a:noFill/>
          <a:ln>
            <a:noFill/>
          </a:ln>
        </p:spPr>
      </p:pic>
      <p:pic>
        <p:nvPicPr>
          <p:cNvPr id="552" name="Google Shape;552;g2abf778080b_0_614" descr="A picture containing indoor, floor, wall, room&#10;&#10;Description automatically generated"/>
          <p:cNvPicPr preferRelativeResize="0"/>
          <p:nvPr/>
        </p:nvPicPr>
        <p:blipFill rotWithShape="1">
          <a:blip r:embed="rId4">
            <a:alphaModFix/>
          </a:blip>
          <a:srcRect l="26367"/>
          <a:stretch/>
        </p:blipFill>
        <p:spPr>
          <a:xfrm>
            <a:off x="8260060" y="-13416"/>
            <a:ext cx="3931919" cy="4005070"/>
          </a:xfrm>
          <a:prstGeom prst="rect">
            <a:avLst/>
          </a:prstGeom>
          <a:noFill/>
          <a:ln>
            <a:noFill/>
          </a:ln>
        </p:spPr>
      </p:pic>
      <p:pic>
        <p:nvPicPr>
          <p:cNvPr id="553" name="Google Shape;553;g2abf778080b_0_614" descr="A picture containing tree, bed&#10;&#10;Description automatically generated"/>
          <p:cNvPicPr preferRelativeResize="0"/>
          <p:nvPr/>
        </p:nvPicPr>
        <p:blipFill rotWithShape="1">
          <a:blip r:embed="rId5">
            <a:alphaModFix/>
          </a:blip>
          <a:srcRect l="30240" r="14535"/>
          <a:stretch/>
        </p:blipFill>
        <p:spPr>
          <a:xfrm>
            <a:off x="4139184" y="-13417"/>
            <a:ext cx="3931920" cy="4005072"/>
          </a:xfrm>
          <a:prstGeom prst="rect">
            <a:avLst/>
          </a:prstGeom>
          <a:noFill/>
          <a:ln>
            <a:noFill/>
          </a:ln>
        </p:spPr>
      </p:pic>
      <p:sp>
        <p:nvSpPr>
          <p:cNvPr id="554" name="Google Shape;554;g2abf778080b_0_614"/>
          <p:cNvSpPr/>
          <p:nvPr/>
        </p:nvSpPr>
        <p:spPr>
          <a:xfrm>
            <a:off x="490408" y="4911519"/>
            <a:ext cx="1281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5" name="Google Shape;555;g2abf778080b_0_614"/>
          <p:cNvSpPr/>
          <p:nvPr/>
        </p:nvSpPr>
        <p:spPr>
          <a:xfrm rot="5400000">
            <a:off x="3398484" y="5254442"/>
            <a:ext cx="14631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6" name="Google Shape;556;g2abf778080b_0_614"/>
          <p:cNvSpPr txBox="1">
            <a:spLocks noGrp="1"/>
          </p:cNvSpPr>
          <p:nvPr>
            <p:ph type="body" idx="1"/>
          </p:nvPr>
        </p:nvSpPr>
        <p:spPr>
          <a:xfrm>
            <a:off x="4380266" y="4435052"/>
            <a:ext cx="7104300" cy="164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ANASTAZIA LUXURY SUITES &amp; SPA</a:t>
            </a:r>
            <a:endParaRPr/>
          </a:p>
          <a:p>
            <a:pPr marL="0" lvl="0" indent="0" algn="l" rtl="0">
              <a:lnSpc>
                <a:spcPct val="90000"/>
              </a:lnSpc>
              <a:spcBef>
                <a:spcPts val="1000"/>
              </a:spcBef>
              <a:spcAft>
                <a:spcPts val="0"/>
              </a:spcAft>
              <a:buClr>
                <a:schemeClr val="dk1"/>
              </a:buClr>
              <a:buSzPts val="1800"/>
              <a:buNone/>
            </a:pPr>
            <a:r>
              <a:rPr lang="en-US" sz="1800"/>
              <a:t>Argonauton Komninon 12, Drosia</a:t>
            </a:r>
            <a:endParaRPr sz="1800"/>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6"/>
              </a:rPr>
              <a:t>Hotel website</a:t>
            </a:r>
            <a:endParaRPr sz="1800"/>
          </a:p>
        </p:txBody>
      </p:sp>
      <p:sp>
        <p:nvSpPr>
          <p:cNvPr id="557" name="Google Shape;557;g2abf778080b_0_614"/>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58" name="Google Shape;558;g2abf778080b_0_614"/>
          <p:cNvSpPr txBox="1"/>
          <p:nvPr/>
        </p:nvSpPr>
        <p:spPr>
          <a:xfrm>
            <a:off x="9379400" y="5681275"/>
            <a:ext cx="2678100" cy="3543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563" name="Google Shape;563;g2abf778080b_0_5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4" name="Google Shape;564;g2abf778080b_0_525"/>
          <p:cNvSpPr/>
          <p:nvPr/>
        </p:nvSpPr>
        <p:spPr>
          <a:xfrm>
            <a:off x="554416" y="4218905"/>
            <a:ext cx="11167500" cy="2089200"/>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5" name="Google Shape;565;g2abf778080b_0_525"/>
          <p:cNvSpPr txBox="1">
            <a:spLocks noGrp="1"/>
          </p:cNvSpPr>
          <p:nvPr>
            <p:ph type="title"/>
          </p:nvPr>
        </p:nvSpPr>
        <p:spPr>
          <a:xfrm>
            <a:off x="838200" y="4435052"/>
            <a:ext cx="3093600" cy="164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pic>
        <p:nvPicPr>
          <p:cNvPr id="566" name="Google Shape;566;g2abf778080b_0_525" descr="A picture containing chair, area, set, dining table&#10;&#10;Description automatically generated"/>
          <p:cNvPicPr preferRelativeResize="0"/>
          <p:nvPr/>
        </p:nvPicPr>
        <p:blipFill rotWithShape="1">
          <a:blip r:embed="rId3">
            <a:alphaModFix/>
          </a:blip>
          <a:srcRect l="19754" r="14961"/>
          <a:stretch/>
        </p:blipFill>
        <p:spPr>
          <a:xfrm>
            <a:off x="4139184" y="-13417"/>
            <a:ext cx="3931899" cy="4005072"/>
          </a:xfrm>
          <a:prstGeom prst="rect">
            <a:avLst/>
          </a:prstGeom>
          <a:noFill/>
          <a:ln>
            <a:noFill/>
          </a:ln>
        </p:spPr>
      </p:pic>
      <p:pic>
        <p:nvPicPr>
          <p:cNvPr id="567" name="Google Shape;567;g2abf778080b_0_525" descr="A picture containing floor, indoor, wall, bed&#10;&#10;Description automatically generated"/>
          <p:cNvPicPr preferRelativeResize="0"/>
          <p:nvPr/>
        </p:nvPicPr>
        <p:blipFill rotWithShape="1">
          <a:blip r:embed="rId4">
            <a:alphaModFix/>
          </a:blip>
          <a:srcRect l="4008" r="30703"/>
          <a:stretch/>
        </p:blipFill>
        <p:spPr>
          <a:xfrm>
            <a:off x="0" y="-23243"/>
            <a:ext cx="3931919" cy="4005071"/>
          </a:xfrm>
          <a:prstGeom prst="rect">
            <a:avLst/>
          </a:prstGeom>
          <a:noFill/>
          <a:ln>
            <a:noFill/>
          </a:ln>
        </p:spPr>
      </p:pic>
      <p:pic>
        <p:nvPicPr>
          <p:cNvPr id="568" name="Google Shape;568;g2abf778080b_0_525" descr="A picture containing floor, wall, indoor, bed&#10;&#10;Description automatically generated"/>
          <p:cNvPicPr preferRelativeResize="0"/>
          <p:nvPr/>
        </p:nvPicPr>
        <p:blipFill rotWithShape="1">
          <a:blip r:embed="rId5">
            <a:alphaModFix/>
          </a:blip>
          <a:srcRect l="14376" r="20336"/>
          <a:stretch/>
        </p:blipFill>
        <p:spPr>
          <a:xfrm>
            <a:off x="8260080" y="-1"/>
            <a:ext cx="3931919" cy="4005073"/>
          </a:xfrm>
          <a:prstGeom prst="rect">
            <a:avLst/>
          </a:prstGeom>
          <a:noFill/>
          <a:ln>
            <a:noFill/>
          </a:ln>
        </p:spPr>
      </p:pic>
      <p:sp>
        <p:nvSpPr>
          <p:cNvPr id="569" name="Google Shape;569;g2abf778080b_0_525"/>
          <p:cNvSpPr/>
          <p:nvPr/>
        </p:nvSpPr>
        <p:spPr>
          <a:xfrm>
            <a:off x="490408" y="4911519"/>
            <a:ext cx="1281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0" name="Google Shape;570;g2abf778080b_0_525"/>
          <p:cNvSpPr/>
          <p:nvPr/>
        </p:nvSpPr>
        <p:spPr>
          <a:xfrm rot="5400000">
            <a:off x="3398484" y="5254442"/>
            <a:ext cx="14631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1" name="Google Shape;571;g2abf778080b_0_525"/>
          <p:cNvSpPr txBox="1">
            <a:spLocks noGrp="1"/>
          </p:cNvSpPr>
          <p:nvPr>
            <p:ph type="body" idx="1"/>
          </p:nvPr>
        </p:nvSpPr>
        <p:spPr>
          <a:xfrm>
            <a:off x="4380266" y="4435052"/>
            <a:ext cx="7104300" cy="164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ACHARNIS KAVALLARI HOTEL SUITES</a:t>
            </a:r>
            <a:endParaRPr/>
          </a:p>
          <a:p>
            <a:pPr marL="0" lvl="0" indent="0" algn="l" rtl="0">
              <a:lnSpc>
                <a:spcPct val="90000"/>
              </a:lnSpc>
              <a:spcBef>
                <a:spcPts val="1000"/>
              </a:spcBef>
              <a:spcAft>
                <a:spcPts val="0"/>
              </a:spcAft>
              <a:buClr>
                <a:schemeClr val="dk1"/>
              </a:buClr>
              <a:buSzPts val="1800"/>
              <a:buNone/>
            </a:pPr>
            <a:r>
              <a:rPr lang="en-US" sz="1800"/>
              <a:t>384 Parnithos Avenue (20</a:t>
            </a:r>
            <a:r>
              <a:rPr lang="en-US" sz="1800" baseline="30000"/>
              <a:t>th</a:t>
            </a:r>
            <a:r>
              <a:rPr lang="en-US" sz="1800"/>
              <a:t> km Acharnes)</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6"/>
              </a:rPr>
              <a:t>Hotel website</a:t>
            </a:r>
            <a:endParaRPr sz="1800"/>
          </a:p>
        </p:txBody>
      </p:sp>
      <p:sp>
        <p:nvSpPr>
          <p:cNvPr id="572" name="Google Shape;572;g2abf778080b_0_525"/>
          <p:cNvSpPr txBox="1"/>
          <p:nvPr/>
        </p:nvSpPr>
        <p:spPr>
          <a:xfrm>
            <a:off x="10220375" y="5263950"/>
            <a:ext cx="1871100" cy="9537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
        <p:nvSpPr>
          <p:cNvPr id="573" name="Google Shape;573;g2abf778080b_0_525"/>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74" name="Google Shape;574;g2abf778080b_0_525"/>
          <p:cNvSpPr txBox="1"/>
          <p:nvPr/>
        </p:nvSpPr>
        <p:spPr>
          <a:xfrm>
            <a:off x="9379400" y="5681275"/>
            <a:ext cx="2678100" cy="3543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0" name="Google Shape;580;p42"/>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1" name="Google Shape;581;p42"/>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sp>
        <p:nvSpPr>
          <p:cNvPr id="582" name="Google Shape;582;p42"/>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3" name="Google Shape;583;p42"/>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4" name="Google Shape;584;p42"/>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PARNIS PALACE HOTEL SUITES</a:t>
            </a:r>
            <a:endParaRPr sz="3000" b="1">
              <a:solidFill>
                <a:srgbClr val="F7CAAC"/>
              </a:solidFill>
            </a:endParaRPr>
          </a:p>
          <a:p>
            <a:pPr marL="0" lvl="0" indent="0" algn="l" rtl="0">
              <a:lnSpc>
                <a:spcPct val="90000"/>
              </a:lnSpc>
              <a:spcBef>
                <a:spcPts val="0"/>
              </a:spcBef>
              <a:spcAft>
                <a:spcPts val="0"/>
              </a:spcAft>
              <a:buClr>
                <a:srgbClr val="F7CAAC"/>
              </a:buClr>
              <a:buSzPts val="3000"/>
              <a:buNone/>
            </a:pPr>
            <a:r>
              <a:rPr lang="en-US" sz="1800"/>
              <a:t>388 - 392 Parnithos Avenue (20</a:t>
            </a:r>
            <a:r>
              <a:rPr lang="en-US" sz="1800" baseline="30000"/>
              <a:t>th</a:t>
            </a:r>
            <a:r>
              <a:rPr lang="en-US" sz="1800"/>
              <a:t> km Acharnes)</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3"/>
              </a:rPr>
              <a:t>Hotel website</a:t>
            </a:r>
            <a:endParaRPr sz="1800"/>
          </a:p>
        </p:txBody>
      </p:sp>
      <p:sp>
        <p:nvSpPr>
          <p:cNvPr id="585" name="Google Shape;585;p42"/>
          <p:cNvSpPr txBox="1"/>
          <p:nvPr/>
        </p:nvSpPr>
        <p:spPr>
          <a:xfrm>
            <a:off x="10220375" y="5263950"/>
            <a:ext cx="1871100" cy="9537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N</a:t>
            </a:r>
            <a:endParaRPr sz="2800" b="1" i="0" u="none" strike="noStrike" cap="none">
              <a:solidFill>
                <a:schemeClr val="lt1"/>
              </a:solidFill>
              <a:latin typeface="Calibri"/>
              <a:ea typeface="Calibri"/>
              <a:cs typeface="Calibri"/>
              <a:sym typeface="Calibri"/>
            </a:endParaRPr>
          </a:p>
        </p:txBody>
      </p:sp>
      <p:pic>
        <p:nvPicPr>
          <p:cNvPr id="586" name="Google Shape;586;p42"/>
          <p:cNvPicPr preferRelativeResize="0"/>
          <p:nvPr/>
        </p:nvPicPr>
        <p:blipFill rotWithShape="1">
          <a:blip r:embed="rId4">
            <a:alphaModFix/>
          </a:blip>
          <a:srcRect/>
          <a:stretch/>
        </p:blipFill>
        <p:spPr>
          <a:xfrm>
            <a:off x="0" y="-1"/>
            <a:ext cx="4018049" cy="4031259"/>
          </a:xfrm>
          <a:prstGeom prst="rect">
            <a:avLst/>
          </a:prstGeom>
          <a:noFill/>
          <a:ln>
            <a:noFill/>
          </a:ln>
        </p:spPr>
      </p:pic>
      <p:pic>
        <p:nvPicPr>
          <p:cNvPr id="587" name="Google Shape;587;p42"/>
          <p:cNvPicPr preferRelativeResize="0"/>
          <p:nvPr/>
        </p:nvPicPr>
        <p:blipFill rotWithShape="1">
          <a:blip r:embed="rId5">
            <a:alphaModFix/>
          </a:blip>
          <a:srcRect/>
          <a:stretch/>
        </p:blipFill>
        <p:spPr>
          <a:xfrm>
            <a:off x="4120896" y="0"/>
            <a:ext cx="4053057" cy="4031258"/>
          </a:xfrm>
          <a:prstGeom prst="rect">
            <a:avLst/>
          </a:prstGeom>
          <a:noFill/>
          <a:ln>
            <a:noFill/>
          </a:ln>
        </p:spPr>
      </p:pic>
      <p:pic>
        <p:nvPicPr>
          <p:cNvPr id="588" name="Google Shape;588;p42"/>
          <p:cNvPicPr preferRelativeResize="0"/>
          <p:nvPr/>
        </p:nvPicPr>
        <p:blipFill rotWithShape="1">
          <a:blip r:embed="rId6">
            <a:alphaModFix/>
          </a:blip>
          <a:srcRect/>
          <a:stretch/>
        </p:blipFill>
        <p:spPr>
          <a:xfrm>
            <a:off x="8276801" y="0"/>
            <a:ext cx="3915200" cy="4031258"/>
          </a:xfrm>
          <a:prstGeom prst="rect">
            <a:avLst/>
          </a:prstGeom>
          <a:noFill/>
          <a:ln>
            <a:noFill/>
          </a:ln>
        </p:spPr>
      </p:pic>
      <p:sp>
        <p:nvSpPr>
          <p:cNvPr id="589" name="Google Shape;589;p42"/>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90" name="Google Shape;590;p42"/>
          <p:cNvSpPr txBox="1"/>
          <p:nvPr/>
        </p:nvSpPr>
        <p:spPr>
          <a:xfrm>
            <a:off x="9379400" y="5681275"/>
            <a:ext cx="2678100" cy="3543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6" name="Google Shape;596;p43"/>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7" name="Google Shape;597;p43"/>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sp>
        <p:nvSpPr>
          <p:cNvPr id="598" name="Google Shape;598;p43"/>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9" name="Google Shape;599;p43"/>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0" name="Google Shape;600;p43"/>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 HOTEL CAVALLARI PALACE</a:t>
            </a:r>
            <a:endParaRPr sz="3000" b="1">
              <a:solidFill>
                <a:srgbClr val="F7CAAC"/>
              </a:solidFill>
            </a:endParaRPr>
          </a:p>
          <a:p>
            <a:pPr marL="0" lvl="0" indent="0" algn="l" rtl="0">
              <a:lnSpc>
                <a:spcPct val="90000"/>
              </a:lnSpc>
              <a:spcBef>
                <a:spcPts val="0"/>
              </a:spcBef>
              <a:spcAft>
                <a:spcPts val="0"/>
              </a:spcAft>
              <a:buClr>
                <a:srgbClr val="F7CAAC"/>
              </a:buClr>
              <a:buSzPts val="3000"/>
              <a:buNone/>
            </a:pPr>
            <a:r>
              <a:rPr lang="en-US" sz="1800"/>
              <a:t>332 Parnithos Avenue, Acharnes</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3"/>
              </a:rPr>
              <a:t>Hotel website</a:t>
            </a:r>
            <a:endParaRPr sz="1800"/>
          </a:p>
        </p:txBody>
      </p:sp>
      <p:sp>
        <p:nvSpPr>
          <p:cNvPr id="601" name="Google Shape;601;p43"/>
          <p:cNvSpPr txBox="1"/>
          <p:nvPr/>
        </p:nvSpPr>
        <p:spPr>
          <a:xfrm>
            <a:off x="10220375" y="5263950"/>
            <a:ext cx="1871100" cy="9537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Near the hall</a:t>
            </a:r>
            <a:endParaRPr sz="2800" b="1" i="0" u="none" strike="noStrike" cap="none">
              <a:solidFill>
                <a:schemeClr val="lt1"/>
              </a:solidFill>
              <a:latin typeface="Calibri"/>
              <a:ea typeface="Calibri"/>
              <a:cs typeface="Calibri"/>
              <a:sym typeface="Calibri"/>
            </a:endParaRPr>
          </a:p>
        </p:txBody>
      </p:sp>
      <p:pic>
        <p:nvPicPr>
          <p:cNvPr id="602" name="Google Shape;602;p43"/>
          <p:cNvPicPr preferRelativeResize="0"/>
          <p:nvPr/>
        </p:nvPicPr>
        <p:blipFill rotWithShape="1">
          <a:blip r:embed="rId4">
            <a:alphaModFix/>
          </a:blip>
          <a:srcRect/>
          <a:stretch/>
        </p:blipFill>
        <p:spPr>
          <a:xfrm>
            <a:off x="-1" y="1987"/>
            <a:ext cx="4049202" cy="4029271"/>
          </a:xfrm>
          <a:prstGeom prst="rect">
            <a:avLst/>
          </a:prstGeom>
          <a:noFill/>
          <a:ln>
            <a:noFill/>
          </a:ln>
        </p:spPr>
      </p:pic>
      <p:pic>
        <p:nvPicPr>
          <p:cNvPr id="603" name="Google Shape;603;p43"/>
          <p:cNvPicPr preferRelativeResize="0"/>
          <p:nvPr/>
        </p:nvPicPr>
        <p:blipFill rotWithShape="1">
          <a:blip r:embed="rId5">
            <a:alphaModFix/>
          </a:blip>
          <a:srcRect/>
          <a:stretch/>
        </p:blipFill>
        <p:spPr>
          <a:xfrm>
            <a:off x="4120896" y="-1"/>
            <a:ext cx="4049202" cy="4029271"/>
          </a:xfrm>
          <a:prstGeom prst="rect">
            <a:avLst/>
          </a:prstGeom>
          <a:noFill/>
          <a:ln>
            <a:noFill/>
          </a:ln>
        </p:spPr>
      </p:pic>
      <p:pic>
        <p:nvPicPr>
          <p:cNvPr id="604" name="Google Shape;604;p43"/>
          <p:cNvPicPr preferRelativeResize="0"/>
          <p:nvPr/>
        </p:nvPicPr>
        <p:blipFill rotWithShape="1">
          <a:blip r:embed="rId6">
            <a:alphaModFix/>
          </a:blip>
          <a:srcRect/>
          <a:stretch/>
        </p:blipFill>
        <p:spPr>
          <a:xfrm>
            <a:off x="8241793" y="-2"/>
            <a:ext cx="3950207" cy="4029271"/>
          </a:xfrm>
          <a:prstGeom prst="rect">
            <a:avLst/>
          </a:prstGeom>
          <a:noFill/>
          <a:ln>
            <a:noFill/>
          </a:ln>
        </p:spPr>
      </p:pic>
      <p:sp>
        <p:nvSpPr>
          <p:cNvPr id="605" name="Google Shape;605;p43"/>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FFFFFF"/>
              </a:solidFill>
              <a:latin typeface="Calibri"/>
              <a:ea typeface="Calibri"/>
              <a:cs typeface="Calibri"/>
              <a:sym typeface="Calibri"/>
            </a:endParaRPr>
          </a:p>
        </p:txBody>
      </p:sp>
      <p:sp>
        <p:nvSpPr>
          <p:cNvPr id="606" name="Google Shape;606;p43"/>
          <p:cNvSpPr txBox="1"/>
          <p:nvPr/>
        </p:nvSpPr>
        <p:spPr>
          <a:xfrm>
            <a:off x="9379400" y="5681275"/>
            <a:ext cx="2678100" cy="3543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2" name="Google Shape;612;p44"/>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3" name="Google Shape;613;p44"/>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sp>
        <p:nvSpPr>
          <p:cNvPr id="614" name="Google Shape;614;p44"/>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5" name="Google Shape;615;p44"/>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6" name="Google Shape;616;p44"/>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HOTEL ACROPOL</a:t>
            </a:r>
            <a:endParaRPr sz="3000" b="1">
              <a:solidFill>
                <a:srgbClr val="F7CAAC"/>
              </a:solidFill>
            </a:endParaRPr>
          </a:p>
          <a:p>
            <a:pPr marL="0" lvl="0" indent="0" algn="l" rtl="0">
              <a:lnSpc>
                <a:spcPct val="90000"/>
              </a:lnSpc>
              <a:spcBef>
                <a:spcPts val="0"/>
              </a:spcBef>
              <a:spcAft>
                <a:spcPts val="0"/>
              </a:spcAft>
              <a:buClr>
                <a:srgbClr val="F7CAAC"/>
              </a:buClr>
              <a:buSzPts val="3000"/>
              <a:buNone/>
            </a:pPr>
            <a:r>
              <a:rPr lang="en-US" sz="1800"/>
              <a:t>Pentelis Avenue 71, Halandri</a:t>
            </a:r>
            <a:endParaRPr sz="1800"/>
          </a:p>
          <a:p>
            <a:pPr marL="0" lvl="0" indent="0" algn="l" rtl="0">
              <a:lnSpc>
                <a:spcPct val="90000"/>
              </a:lnSpc>
              <a:spcBef>
                <a:spcPts val="0"/>
              </a:spcBef>
              <a:spcAft>
                <a:spcPts val="0"/>
              </a:spcAft>
              <a:buClr>
                <a:srgbClr val="F7CAAC"/>
              </a:buClr>
              <a:buSzPts val="3000"/>
              <a:buNone/>
            </a:pPr>
            <a:endParaRPr sz="1800" u="sng">
              <a:solidFill>
                <a:schemeClr val="hlink"/>
              </a:solidFill>
              <a:hlinkClick r:id="rId3"/>
            </a:endParaRPr>
          </a:p>
          <a:p>
            <a:pPr marL="0" lvl="0" indent="0" algn="l" rtl="0">
              <a:lnSpc>
                <a:spcPct val="90000"/>
              </a:lnSpc>
              <a:spcBef>
                <a:spcPts val="0"/>
              </a:spcBef>
              <a:spcAft>
                <a:spcPts val="0"/>
              </a:spcAft>
              <a:buClr>
                <a:srgbClr val="F7CAAC"/>
              </a:buClr>
              <a:buSzPts val="3000"/>
              <a:buNone/>
            </a:pPr>
            <a:r>
              <a:rPr lang="en-US" sz="1800" u="sng">
                <a:solidFill>
                  <a:schemeClr val="hlink"/>
                </a:solidFill>
                <a:hlinkClick r:id="rId4"/>
              </a:rPr>
              <a:t>Hotel website</a:t>
            </a:r>
            <a:endParaRPr sz="1800"/>
          </a:p>
        </p:txBody>
      </p:sp>
      <p:sp>
        <p:nvSpPr>
          <p:cNvPr id="617" name="Google Shape;617;p44"/>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8" name="Google Shape;618;p44"/>
          <p:cNvSpPr txBox="1"/>
          <p:nvPr/>
        </p:nvSpPr>
        <p:spPr>
          <a:xfrm>
            <a:off x="9379400" y="5681275"/>
            <a:ext cx="2678100" cy="354300"/>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pic>
        <p:nvPicPr>
          <p:cNvPr id="619" name="Google Shape;619;p44"/>
          <p:cNvPicPr preferRelativeResize="0"/>
          <p:nvPr/>
        </p:nvPicPr>
        <p:blipFill rotWithShape="1">
          <a:blip r:embed="rId5">
            <a:alphaModFix/>
          </a:blip>
          <a:srcRect/>
          <a:stretch/>
        </p:blipFill>
        <p:spPr>
          <a:xfrm>
            <a:off x="0" y="-12440"/>
            <a:ext cx="4063117" cy="4004095"/>
          </a:xfrm>
          <a:prstGeom prst="rect">
            <a:avLst/>
          </a:prstGeom>
          <a:noFill/>
          <a:ln>
            <a:noFill/>
          </a:ln>
        </p:spPr>
      </p:pic>
      <p:pic>
        <p:nvPicPr>
          <p:cNvPr id="620" name="Google Shape;620;p44"/>
          <p:cNvPicPr preferRelativeResize="0"/>
          <p:nvPr/>
        </p:nvPicPr>
        <p:blipFill rotWithShape="1">
          <a:blip r:embed="rId6">
            <a:alphaModFix/>
          </a:blip>
          <a:srcRect/>
          <a:stretch/>
        </p:blipFill>
        <p:spPr>
          <a:xfrm>
            <a:off x="4139184" y="0"/>
            <a:ext cx="4063117" cy="3991655"/>
          </a:xfrm>
          <a:prstGeom prst="rect">
            <a:avLst/>
          </a:prstGeom>
          <a:noFill/>
          <a:ln>
            <a:noFill/>
          </a:ln>
        </p:spPr>
      </p:pic>
      <p:pic>
        <p:nvPicPr>
          <p:cNvPr id="621" name="Google Shape;621;p44"/>
          <p:cNvPicPr preferRelativeResize="0"/>
          <p:nvPr/>
        </p:nvPicPr>
        <p:blipFill rotWithShape="1">
          <a:blip r:embed="rId7">
            <a:alphaModFix/>
          </a:blip>
          <a:srcRect/>
          <a:stretch/>
        </p:blipFill>
        <p:spPr>
          <a:xfrm>
            <a:off x="8278368" y="-1"/>
            <a:ext cx="3913631" cy="399165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5"/>
        <p:cNvGrpSpPr/>
        <p:nvPr/>
      </p:nvGrpSpPr>
      <p:grpSpPr>
        <a:xfrm>
          <a:off x="0" y="0"/>
          <a:ext cx="0" cy="0"/>
          <a:chOff x="0" y="0"/>
          <a:chExt cx="0" cy="0"/>
        </a:xfrm>
      </p:grpSpPr>
      <p:sp>
        <p:nvSpPr>
          <p:cNvPr id="626" name="Google Shape;626;g2abf778080b_0_709"/>
          <p:cNvSpPr txBox="1">
            <a:spLocks noGrp="1"/>
          </p:cNvSpPr>
          <p:nvPr>
            <p:ph type="title"/>
          </p:nvPr>
        </p:nvSpPr>
        <p:spPr>
          <a:xfrm>
            <a:off x="556625" y="2681263"/>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Calibri"/>
              <a:buNone/>
            </a:pPr>
            <a:r>
              <a:rPr lang="en-US" sz="3500" b="1">
                <a:solidFill>
                  <a:schemeClr val="lt1"/>
                </a:solidFill>
              </a:rPr>
              <a:t>IF YOU WISH TO BOOK YOUR ACCOMMODATION IN THE CENTER OF ATHENS OR AWAY FROM COMPETITION VENUE YOU CAN CONTACT US TO ORGANIZE YOUR TRANSFERS!</a:t>
            </a:r>
            <a:endParaRPr sz="3500" b="1">
              <a:solidFill>
                <a:schemeClr val="lt1"/>
              </a:solidFill>
            </a:endParaRPr>
          </a:p>
        </p:txBody>
      </p:sp>
      <p:pic>
        <p:nvPicPr>
          <p:cNvPr id="627" name="Google Shape;627;g2abf778080b_0_709" descr="Logo&#10;&#10;Description automatically generated"/>
          <p:cNvPicPr preferRelativeResize="0"/>
          <p:nvPr/>
        </p:nvPicPr>
        <p:blipFill rotWithShape="1">
          <a:blip r:embed="rId3">
            <a:alphaModFix/>
          </a:blip>
          <a:srcRect/>
          <a:stretch/>
        </p:blipFill>
        <p:spPr>
          <a:xfrm>
            <a:off x="3909420" y="136443"/>
            <a:ext cx="3810000" cy="1819275"/>
          </a:xfrm>
          <a:prstGeom prst="rect">
            <a:avLst/>
          </a:prstGeom>
          <a:noFill/>
          <a:ln>
            <a:noFill/>
          </a:ln>
        </p:spPr>
      </p:pic>
      <p:sp>
        <p:nvSpPr>
          <p:cNvPr id="628" name="Google Shape;628;g2abf778080b_0_709"/>
          <p:cNvSpPr txBox="1"/>
          <p:nvPr/>
        </p:nvSpPr>
        <p:spPr>
          <a:xfrm>
            <a:off x="4434121" y="4732526"/>
            <a:ext cx="2760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Contact details: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9" name="Google Shape;629;g2abf778080b_0_709"/>
          <p:cNvPicPr preferRelativeResize="0"/>
          <p:nvPr/>
        </p:nvPicPr>
        <p:blipFill rotWithShape="1">
          <a:blip r:embed="rId4">
            <a:alphaModFix/>
          </a:blip>
          <a:srcRect/>
          <a:stretch/>
        </p:blipFill>
        <p:spPr>
          <a:xfrm>
            <a:off x="5629763" y="5232707"/>
            <a:ext cx="369332" cy="369332"/>
          </a:xfrm>
          <a:prstGeom prst="rect">
            <a:avLst/>
          </a:prstGeom>
          <a:noFill/>
          <a:ln>
            <a:noFill/>
          </a:ln>
        </p:spPr>
      </p:pic>
      <p:pic>
        <p:nvPicPr>
          <p:cNvPr id="630" name="Google Shape;630;g2abf778080b_0_709"/>
          <p:cNvPicPr preferRelativeResize="0"/>
          <p:nvPr/>
        </p:nvPicPr>
        <p:blipFill rotWithShape="1">
          <a:blip r:embed="rId5">
            <a:alphaModFix/>
          </a:blip>
          <a:srcRect/>
          <a:stretch/>
        </p:blipFill>
        <p:spPr>
          <a:xfrm>
            <a:off x="5583989" y="5975228"/>
            <a:ext cx="460881" cy="460881"/>
          </a:xfrm>
          <a:prstGeom prst="rect">
            <a:avLst/>
          </a:prstGeom>
          <a:noFill/>
          <a:ln>
            <a:noFill/>
          </a:ln>
        </p:spPr>
      </p:pic>
      <p:sp>
        <p:nvSpPr>
          <p:cNvPr id="631" name="Google Shape;631;g2abf778080b_0_709"/>
          <p:cNvSpPr txBox="1"/>
          <p:nvPr/>
        </p:nvSpPr>
        <p:spPr>
          <a:xfrm>
            <a:off x="4395126" y="5549475"/>
            <a:ext cx="28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wadfgreece@gmail.com</a:t>
            </a:r>
            <a:endParaRPr sz="1400" b="0" i="0" u="none" strike="noStrike" cap="none">
              <a:solidFill>
                <a:srgbClr val="000000"/>
              </a:solidFill>
              <a:latin typeface="Arial"/>
              <a:ea typeface="Arial"/>
              <a:cs typeface="Arial"/>
              <a:sym typeface="Arial"/>
            </a:endParaRPr>
          </a:p>
        </p:txBody>
      </p:sp>
      <p:sp>
        <p:nvSpPr>
          <p:cNvPr id="632" name="Google Shape;632;g2abf778080b_0_709"/>
          <p:cNvSpPr txBox="1"/>
          <p:nvPr/>
        </p:nvSpPr>
        <p:spPr>
          <a:xfrm>
            <a:off x="4777169" y="6365619"/>
            <a:ext cx="2074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 Greece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5" name="Google Shape;125;p3"/>
          <p:cNvPicPr preferRelativeResize="0"/>
          <p:nvPr/>
        </p:nvPicPr>
        <p:blipFill rotWithShape="1">
          <a:blip r:embed="rId3">
            <a:alphaModFix/>
          </a:blip>
          <a:srcRect l="7320" r="7319"/>
          <a:stretch/>
        </p:blipFill>
        <p:spPr>
          <a:xfrm>
            <a:off x="2522356" y="10"/>
            <a:ext cx="9669643" cy="6857991"/>
          </a:xfrm>
          <a:prstGeom prst="rect">
            <a:avLst/>
          </a:prstGeom>
          <a:noFill/>
          <a:ln>
            <a:noFill/>
          </a:ln>
        </p:spPr>
      </p:pic>
      <p:sp>
        <p:nvSpPr>
          <p:cNvPr id="126" name="Google Shape;126;p3"/>
          <p:cNvSpPr/>
          <p:nvPr/>
        </p:nvSpPr>
        <p:spPr>
          <a:xfrm>
            <a:off x="-1" y="0"/>
            <a:ext cx="7390263"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3"/>
          <p:cNvSpPr txBox="1">
            <a:spLocks noGrp="1"/>
          </p:cNvSpPr>
          <p:nvPr>
            <p:ph type="title"/>
          </p:nvPr>
        </p:nvSpPr>
        <p:spPr>
          <a:xfrm>
            <a:off x="457200" y="15567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WORLD CHAMPIONSHIP CATEGORIES</a:t>
            </a:r>
            <a:endParaRPr/>
          </a:p>
        </p:txBody>
      </p:sp>
      <p:sp>
        <p:nvSpPr>
          <p:cNvPr id="128" name="Google Shape;128;p3"/>
          <p:cNvSpPr txBox="1">
            <a:spLocks noGrp="1"/>
          </p:cNvSpPr>
          <p:nvPr>
            <p:ph type="body" idx="1"/>
          </p:nvPr>
        </p:nvSpPr>
        <p:spPr>
          <a:xfrm>
            <a:off x="291276" y="-744991"/>
            <a:ext cx="3822700" cy="37433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300"/>
              <a:buFont typeface="Arial"/>
              <a:buNone/>
            </a:pPr>
            <a:r>
              <a:rPr lang="en-US" sz="3500" b="1"/>
              <a:t>Teacher - Student</a:t>
            </a:r>
            <a:endParaRPr sz="3500" b="1"/>
          </a:p>
        </p:txBody>
      </p:sp>
      <p:sp>
        <p:nvSpPr>
          <p:cNvPr id="129" name="Google Shape;129;p3"/>
          <p:cNvSpPr txBox="1"/>
          <p:nvPr/>
        </p:nvSpPr>
        <p:spPr>
          <a:xfrm>
            <a:off x="-798610" y="3012751"/>
            <a:ext cx="6002400" cy="2665500"/>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Latin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Standard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Caribbean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Swing Genre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Argentine Tango</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Show Dance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000" b="0" i="0" u="none" strike="noStrike" cap="none">
                <a:solidFill>
                  <a:schemeClr val="dk1"/>
                </a:solidFill>
                <a:latin typeface="Calibri"/>
                <a:ea typeface="Calibri"/>
                <a:cs typeface="Calibri"/>
                <a:sym typeface="Calibri"/>
              </a:rPr>
              <a:t>And many more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
          <p:cNvSpPr/>
          <p:nvPr/>
        </p:nvSpPr>
        <p:spPr>
          <a:xfrm>
            <a:off x="381654" y="633619"/>
            <a:ext cx="4520912" cy="5495925"/>
          </a:xfrm>
          <a:prstGeom prst="rect">
            <a:avLst/>
          </a:prstGeom>
          <a:solidFill>
            <a:schemeClr val="lt1"/>
          </a:solidFill>
          <a:ln w="9525" cap="flat" cmpd="sng">
            <a:solidFill>
              <a:srgbClr val="DEDEDE"/>
            </a:solidFill>
            <a:prstDash val="solid"/>
            <a:miter lim="800000"/>
            <a:headEnd type="none" w="sm" len="sm"/>
            <a:tailEnd type="none" w="sm" len="sm"/>
          </a:ln>
          <a:effectLst>
            <a:outerShdw blurRad="50800" dist="38100" dir="2700000" algn="tl" rotWithShape="0">
              <a:srgbClr val="D8D8D8">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7" name="Google Shape;137;p5"/>
          <p:cNvSpPr txBox="1">
            <a:spLocks noGrp="1"/>
          </p:cNvSpPr>
          <p:nvPr>
            <p:ph type="title"/>
          </p:nvPr>
        </p:nvSpPr>
        <p:spPr>
          <a:xfrm>
            <a:off x="813816" y="978408"/>
            <a:ext cx="3721608" cy="110642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2800" b="1">
                <a:latin typeface="Calibri"/>
                <a:ea typeface="Calibri"/>
                <a:cs typeface="Calibri"/>
                <a:sym typeface="Calibri"/>
              </a:rPr>
              <a:t>WORLD CHAMPIONSHIP CATEGORIES</a:t>
            </a:r>
            <a:endParaRPr sz="2800"/>
          </a:p>
        </p:txBody>
      </p:sp>
      <p:sp>
        <p:nvSpPr>
          <p:cNvPr id="138" name="Google Shape;138;p5"/>
          <p:cNvSpPr/>
          <p:nvPr/>
        </p:nvSpPr>
        <p:spPr>
          <a:xfrm>
            <a:off x="317645" y="1181536"/>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 name="Google Shape;139;p5"/>
          <p:cNvSpPr/>
          <p:nvPr/>
        </p:nvSpPr>
        <p:spPr>
          <a:xfrm>
            <a:off x="843560" y="2185416"/>
            <a:ext cx="3683187" cy="9144"/>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 name="Google Shape;140;p5"/>
          <p:cNvSpPr txBox="1">
            <a:spLocks noGrp="1"/>
          </p:cNvSpPr>
          <p:nvPr>
            <p:ph type="body" idx="1"/>
          </p:nvPr>
        </p:nvSpPr>
        <p:spPr>
          <a:xfrm>
            <a:off x="813816" y="2368296"/>
            <a:ext cx="3721608" cy="3502152"/>
          </a:xfrm>
          <a:prstGeom prst="rect">
            <a:avLst/>
          </a:prstGeom>
          <a:noFill/>
          <a:ln>
            <a:noFill/>
          </a:ln>
        </p:spPr>
        <p:txBody>
          <a:bodyPr spcFirstLastPara="1" wrap="square" lIns="91425" tIns="45700" rIns="91425" bIns="45700" anchor="t" anchorCtr="0">
            <a:normAutofit/>
          </a:bodyPr>
          <a:lstStyle/>
          <a:p>
            <a:pPr marL="228600" lvl="0" indent="-120650" algn="l" rtl="0">
              <a:lnSpc>
                <a:spcPct val="90000"/>
              </a:lnSpc>
              <a:spcBef>
                <a:spcPts val="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a:p>
            <a:pPr marL="0" lvl="0" indent="0" algn="l" rtl="0">
              <a:lnSpc>
                <a:spcPct val="90000"/>
              </a:lnSpc>
              <a:spcBef>
                <a:spcPts val="1000"/>
              </a:spcBef>
              <a:spcAft>
                <a:spcPts val="0"/>
              </a:spcAft>
              <a:buClr>
                <a:schemeClr val="dk1"/>
              </a:buClr>
              <a:buSzPts val="3000"/>
              <a:buNone/>
            </a:pPr>
            <a:r>
              <a:rPr lang="en-US" sz="3000"/>
              <a:t>Belly Dance</a:t>
            </a:r>
            <a:endParaRPr/>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p:txBody>
      </p:sp>
      <p:pic>
        <p:nvPicPr>
          <p:cNvPr id="141" name="Google Shape;141;p5"/>
          <p:cNvPicPr preferRelativeResize="0"/>
          <p:nvPr/>
        </p:nvPicPr>
        <p:blipFill rotWithShape="1">
          <a:blip r:embed="rId3">
            <a:alphaModFix/>
          </a:blip>
          <a:srcRect l="20182" r="20182"/>
          <a:stretch/>
        </p:blipFill>
        <p:spPr>
          <a:xfrm>
            <a:off x="5171031" y="10"/>
            <a:ext cx="3144714" cy="3209534"/>
          </a:xfrm>
          <a:prstGeom prst="rect">
            <a:avLst/>
          </a:prstGeom>
          <a:noFill/>
          <a:ln>
            <a:noFill/>
          </a:ln>
        </p:spPr>
      </p:pic>
      <p:pic>
        <p:nvPicPr>
          <p:cNvPr id="142" name="Google Shape;142;p5"/>
          <p:cNvPicPr preferRelativeResize="0"/>
          <p:nvPr/>
        </p:nvPicPr>
        <p:blipFill rotWithShape="1">
          <a:blip r:embed="rId4">
            <a:alphaModFix/>
          </a:blip>
          <a:srcRect l="23131" r="23131"/>
          <a:stretch/>
        </p:blipFill>
        <p:spPr>
          <a:xfrm>
            <a:off x="5171033" y="3310128"/>
            <a:ext cx="3144712" cy="3547872"/>
          </a:xfrm>
          <a:prstGeom prst="rect">
            <a:avLst/>
          </a:prstGeom>
          <a:noFill/>
          <a:ln>
            <a:noFill/>
          </a:ln>
        </p:spPr>
      </p:pic>
      <p:pic>
        <p:nvPicPr>
          <p:cNvPr id="143" name="Google Shape;143;p5"/>
          <p:cNvPicPr preferRelativeResize="0"/>
          <p:nvPr/>
        </p:nvPicPr>
        <p:blipFill rotWithShape="1">
          <a:blip r:embed="rId5">
            <a:alphaModFix/>
          </a:blip>
          <a:srcRect l="22263" r="22263"/>
          <a:stretch/>
        </p:blipFill>
        <p:spPr>
          <a:xfrm>
            <a:off x="8416348" y="10"/>
            <a:ext cx="3775651" cy="4133078"/>
          </a:xfrm>
          <a:prstGeom prst="rect">
            <a:avLst/>
          </a:prstGeom>
          <a:noFill/>
          <a:ln>
            <a:noFill/>
          </a:ln>
        </p:spPr>
      </p:pic>
      <p:pic>
        <p:nvPicPr>
          <p:cNvPr id="144" name="Google Shape;144;p5"/>
          <p:cNvPicPr preferRelativeResize="0"/>
          <p:nvPr/>
        </p:nvPicPr>
        <p:blipFill rotWithShape="1">
          <a:blip r:embed="rId6">
            <a:alphaModFix/>
          </a:blip>
          <a:srcRect l="6314" r="6314"/>
          <a:stretch/>
        </p:blipFill>
        <p:spPr>
          <a:xfrm>
            <a:off x="8416348" y="4233672"/>
            <a:ext cx="3775652" cy="26243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p:nvPr/>
        </p:nvSpPr>
        <p:spPr>
          <a:xfrm>
            <a:off x="0" y="0"/>
            <a:ext cx="12189000" cy="6858000"/>
          </a:xfrm>
          <a:prstGeom prst="rect">
            <a:avLst/>
          </a:prstGeom>
          <a:blipFill rotWithShape="1">
            <a:blip r:embed="rId3">
              <a:alphaModFix amt="26000"/>
            </a:blip>
            <a:stretch>
              <a:fillRect t="-3996" b="-3996"/>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6"/>
          <p:cNvSpPr txBox="1">
            <a:spLocks noGrp="1"/>
          </p:cNvSpPr>
          <p:nvPr>
            <p:ph type="title"/>
          </p:nvPr>
        </p:nvSpPr>
        <p:spPr>
          <a:xfrm>
            <a:off x="971368" y="371719"/>
            <a:ext cx="6126000" cy="1906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WORLD CHAMPIONSHIP CATEGORIES</a:t>
            </a:r>
            <a:endParaRPr/>
          </a:p>
        </p:txBody>
      </p:sp>
      <p:sp>
        <p:nvSpPr>
          <p:cNvPr id="151" name="Google Shape;151;p6"/>
          <p:cNvSpPr txBox="1">
            <a:spLocks noGrp="1"/>
          </p:cNvSpPr>
          <p:nvPr>
            <p:ph type="body" idx="1"/>
          </p:nvPr>
        </p:nvSpPr>
        <p:spPr>
          <a:xfrm>
            <a:off x="380175" y="3167225"/>
            <a:ext cx="5591100" cy="2195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4000"/>
              <a:buNone/>
            </a:pPr>
            <a:endParaRPr sz="4000"/>
          </a:p>
          <a:p>
            <a:pPr marL="228600" lvl="0" indent="-254000" algn="l" rtl="0">
              <a:lnSpc>
                <a:spcPct val="90000"/>
              </a:lnSpc>
              <a:spcBef>
                <a:spcPts val="0"/>
              </a:spcBef>
              <a:spcAft>
                <a:spcPts val="0"/>
              </a:spcAft>
              <a:buSzPts val="4000"/>
              <a:buChar char="•"/>
            </a:pPr>
            <a:r>
              <a:rPr lang="en-US" sz="4000"/>
              <a:t>Zeimpekiko</a:t>
            </a:r>
            <a:endParaRPr sz="4000"/>
          </a:p>
          <a:p>
            <a:pPr marL="228600" lvl="0" indent="-254000" algn="l" rtl="0">
              <a:lnSpc>
                <a:spcPct val="90000"/>
              </a:lnSpc>
              <a:spcBef>
                <a:spcPts val="0"/>
              </a:spcBef>
              <a:spcAft>
                <a:spcPts val="0"/>
              </a:spcAft>
              <a:buClr>
                <a:schemeClr val="dk1"/>
              </a:buClr>
              <a:buSzPts val="4000"/>
              <a:buChar char="•"/>
            </a:pPr>
            <a:r>
              <a:rPr lang="en-US" sz="4400"/>
              <a:t>Folklore</a:t>
            </a:r>
            <a:endParaRPr/>
          </a:p>
          <a:p>
            <a:pPr marL="228600" lvl="0" indent="-222250" algn="l" rtl="0">
              <a:lnSpc>
                <a:spcPct val="90000"/>
              </a:lnSpc>
              <a:spcBef>
                <a:spcPts val="0"/>
              </a:spcBef>
              <a:spcAft>
                <a:spcPts val="0"/>
              </a:spcAft>
              <a:buSzPts val="3500"/>
              <a:buChar char="•"/>
            </a:pPr>
            <a:r>
              <a:rPr lang="en-US" sz="4000"/>
              <a:t>Greek Dances</a:t>
            </a:r>
            <a:endParaRPr/>
          </a:p>
          <a:p>
            <a:pPr marL="228600" lvl="0" indent="0" algn="l" rtl="0">
              <a:lnSpc>
                <a:spcPct val="90000"/>
              </a:lnSpc>
              <a:spcBef>
                <a:spcPts val="0"/>
              </a:spcBef>
              <a:spcAft>
                <a:spcPts val="0"/>
              </a:spcAft>
              <a:buSzPts val="4000"/>
              <a:buNone/>
            </a:pPr>
            <a:endParaRPr sz="4000"/>
          </a:p>
        </p:txBody>
      </p:sp>
      <p:pic>
        <p:nvPicPr>
          <p:cNvPr id="152" name="Google Shape;152;p6"/>
          <p:cNvPicPr preferRelativeResize="0"/>
          <p:nvPr/>
        </p:nvPicPr>
        <p:blipFill rotWithShape="1">
          <a:blip r:embed="rId4">
            <a:alphaModFix/>
          </a:blip>
          <a:srcRect l="14264" r="14264"/>
          <a:stretch/>
        </p:blipFill>
        <p:spPr>
          <a:xfrm>
            <a:off x="8444068" y="3681464"/>
            <a:ext cx="3747932" cy="3176541"/>
          </a:xfrm>
          <a:custGeom>
            <a:avLst/>
            <a:gdLst/>
            <a:ahLst/>
            <a:cxnLst/>
            <a:rect l="l" t="t" r="r" b="b"/>
            <a:pathLst>
              <a:path w="3747932" h="3176541" extrusionOk="0">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ln>
            <a:noFill/>
          </a:ln>
        </p:spPr>
      </p:pic>
      <p:pic>
        <p:nvPicPr>
          <p:cNvPr id="153" name="Google Shape;153;p6"/>
          <p:cNvPicPr preferRelativeResize="0"/>
          <p:nvPr/>
        </p:nvPicPr>
        <p:blipFill rotWithShape="1">
          <a:blip r:embed="rId5">
            <a:alphaModFix/>
          </a:blip>
          <a:srcRect l="13334" r="13334"/>
          <a:stretch/>
        </p:blipFill>
        <p:spPr>
          <a:xfrm>
            <a:off x="8783702" y="0"/>
            <a:ext cx="3411248" cy="2809108"/>
          </a:xfrm>
          <a:custGeom>
            <a:avLst/>
            <a:gdLst/>
            <a:ahLst/>
            <a:cxnLst/>
            <a:rect l="l" t="t" r="r" b="b"/>
            <a:pathLst>
              <a:path w="4579876" h="3536502" extrusionOk="0">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ln>
            <a:noFill/>
          </a:ln>
        </p:spPr>
      </p:pic>
      <p:pic>
        <p:nvPicPr>
          <p:cNvPr id="154" name="Google Shape;154;p6"/>
          <p:cNvPicPr preferRelativeResize="0"/>
          <p:nvPr/>
        </p:nvPicPr>
        <p:blipFill rotWithShape="1">
          <a:blip r:embed="rId6">
            <a:alphaModFix/>
          </a:blip>
          <a:srcRect l="18020" r="18019"/>
          <a:stretch/>
        </p:blipFill>
        <p:spPr>
          <a:xfrm>
            <a:off x="6416188" y="1686214"/>
            <a:ext cx="3666926" cy="3485571"/>
          </a:xfrm>
          <a:custGeom>
            <a:avLst/>
            <a:gdLst/>
            <a:ahLst/>
            <a:cxnLst/>
            <a:rect l="l" t="t" r="r" b="b"/>
            <a:pathLst>
              <a:path w="3458367" h="3476265" extrusionOk="0">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8"/>
          <p:cNvPicPr preferRelativeResize="0"/>
          <p:nvPr/>
        </p:nvPicPr>
        <p:blipFill rotWithShape="1">
          <a:blip r:embed="rId3">
            <a:alphaModFix/>
          </a:blip>
          <a:srcRect l="31055" r="31056"/>
          <a:stretch/>
        </p:blipFill>
        <p:spPr>
          <a:xfrm>
            <a:off x="20" y="-1"/>
            <a:ext cx="3936404" cy="6309360"/>
          </a:xfrm>
          <a:prstGeom prst="rect">
            <a:avLst/>
          </a:prstGeom>
          <a:noFill/>
          <a:ln>
            <a:noFill/>
          </a:ln>
        </p:spPr>
      </p:pic>
      <p:sp>
        <p:nvSpPr>
          <p:cNvPr id="161" name="Google Shape;161;p8"/>
          <p:cNvSpPr/>
          <p:nvPr/>
        </p:nvSpPr>
        <p:spPr>
          <a:xfrm>
            <a:off x="4223078" y="201352"/>
            <a:ext cx="7568588" cy="2093976"/>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8"/>
          <p:cNvSpPr txBox="1">
            <a:spLocks noGrp="1"/>
          </p:cNvSpPr>
          <p:nvPr>
            <p:ph type="title"/>
          </p:nvPr>
        </p:nvSpPr>
        <p:spPr>
          <a:xfrm>
            <a:off x="4521271" y="443668"/>
            <a:ext cx="2871216"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WORLD CHAMPIONSHIP CATEGORIES</a:t>
            </a:r>
            <a:endParaRPr sz="2400"/>
          </a:p>
        </p:txBody>
      </p:sp>
      <p:sp>
        <p:nvSpPr>
          <p:cNvPr id="163" name="Google Shape;163;p8"/>
          <p:cNvSpPr/>
          <p:nvPr/>
        </p:nvSpPr>
        <p:spPr>
          <a:xfrm>
            <a:off x="4155702" y="897487"/>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4" name="Google Shape;164;p8"/>
          <p:cNvSpPr/>
          <p:nvPr/>
        </p:nvSpPr>
        <p:spPr>
          <a:xfrm rot="5400000">
            <a:off x="6854550" y="1239196"/>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5" name="Google Shape;165;p8"/>
          <p:cNvSpPr txBox="1">
            <a:spLocks noGrp="1"/>
          </p:cNvSpPr>
          <p:nvPr>
            <p:ph type="body" idx="1"/>
          </p:nvPr>
        </p:nvSpPr>
        <p:spPr>
          <a:xfrm>
            <a:off x="7791391" y="443668"/>
            <a:ext cx="3712464" cy="1609344"/>
          </a:xfrm>
          <a:prstGeom prst="rect">
            <a:avLst/>
          </a:prstGeom>
          <a:noFill/>
          <a:ln>
            <a:noFill/>
          </a:ln>
        </p:spPr>
        <p:txBody>
          <a:bodyPr spcFirstLastPara="1" wrap="square" lIns="91425" tIns="45700" rIns="91425" bIns="45700" anchor="ctr" anchorCtr="0">
            <a:noAutofit/>
          </a:bodyPr>
          <a:lstStyle/>
          <a:p>
            <a:pPr marL="457200" lvl="0" indent="-387350" algn="l" rtl="0">
              <a:lnSpc>
                <a:spcPct val="90000"/>
              </a:lnSpc>
              <a:spcBef>
                <a:spcPts val="0"/>
              </a:spcBef>
              <a:spcAft>
                <a:spcPts val="0"/>
              </a:spcAft>
              <a:buSzPts val="2500"/>
              <a:buChar char="•"/>
            </a:pPr>
            <a:r>
              <a:rPr lang="en-US" sz="2500"/>
              <a:t>Mambo on 1</a:t>
            </a:r>
            <a:endParaRPr sz="2500"/>
          </a:p>
          <a:p>
            <a:pPr marL="457200" lvl="0" indent="-387350" algn="l" rtl="0">
              <a:lnSpc>
                <a:spcPct val="90000"/>
              </a:lnSpc>
              <a:spcBef>
                <a:spcPts val="0"/>
              </a:spcBef>
              <a:spcAft>
                <a:spcPts val="0"/>
              </a:spcAft>
              <a:buSzPts val="2500"/>
              <a:buChar char="•"/>
            </a:pPr>
            <a:r>
              <a:rPr lang="en-US" sz="2500"/>
              <a:t>Mambo on 2</a:t>
            </a:r>
            <a:endParaRPr sz="2500"/>
          </a:p>
          <a:p>
            <a:pPr marL="457200" lvl="0" indent="-387350" algn="l" rtl="0">
              <a:lnSpc>
                <a:spcPct val="90000"/>
              </a:lnSpc>
              <a:spcBef>
                <a:spcPts val="0"/>
              </a:spcBef>
              <a:spcAft>
                <a:spcPts val="0"/>
              </a:spcAft>
              <a:buSzPts val="2500"/>
              <a:buChar char="•"/>
            </a:pPr>
            <a:r>
              <a:rPr lang="en-US" sz="2500"/>
              <a:t>Bolero</a:t>
            </a:r>
            <a:endParaRPr sz="2500"/>
          </a:p>
        </p:txBody>
      </p:sp>
      <p:pic>
        <p:nvPicPr>
          <p:cNvPr id="166" name="Google Shape;166;p8"/>
          <p:cNvPicPr preferRelativeResize="0"/>
          <p:nvPr/>
        </p:nvPicPr>
        <p:blipFill rotWithShape="1">
          <a:blip r:embed="rId4">
            <a:alphaModFix/>
          </a:blip>
          <a:srcRect l="18172" r="18172"/>
          <a:stretch/>
        </p:blipFill>
        <p:spPr>
          <a:xfrm>
            <a:off x="4155702" y="2573434"/>
            <a:ext cx="3922775" cy="3735925"/>
          </a:xfrm>
          <a:prstGeom prst="rect">
            <a:avLst/>
          </a:prstGeom>
          <a:noFill/>
          <a:ln>
            <a:noFill/>
          </a:ln>
        </p:spPr>
      </p:pic>
      <p:pic>
        <p:nvPicPr>
          <p:cNvPr id="167" name="Google Shape;167;p8"/>
          <p:cNvPicPr preferRelativeResize="0"/>
          <p:nvPr/>
        </p:nvPicPr>
        <p:blipFill rotWithShape="1">
          <a:blip r:embed="rId5">
            <a:alphaModFix/>
          </a:blip>
          <a:srcRect l="18434" r="18434"/>
          <a:stretch/>
        </p:blipFill>
        <p:spPr>
          <a:xfrm>
            <a:off x="8290932" y="2560123"/>
            <a:ext cx="3901068" cy="3749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g2abf778080b_0_261"/>
          <p:cNvSpPr txBox="1">
            <a:spLocks noGrp="1"/>
          </p:cNvSpPr>
          <p:nvPr>
            <p:ph type="title"/>
          </p:nvPr>
        </p:nvSpPr>
        <p:spPr>
          <a:xfrm>
            <a:off x="220732" y="141028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500" b="1">
                <a:solidFill>
                  <a:schemeClr val="lt1"/>
                </a:solidFill>
              </a:rPr>
              <a:t>WORLD CHAMPIONSHIP CATEGORIES</a:t>
            </a:r>
            <a:endParaRPr sz="3500" b="1">
              <a:solidFill>
                <a:schemeClr val="lt1"/>
              </a:solidFill>
            </a:endParaRPr>
          </a:p>
          <a:p>
            <a:pPr marL="0" lvl="0" indent="0" algn="ctr" rtl="0">
              <a:lnSpc>
                <a:spcPct val="90000"/>
              </a:lnSpc>
              <a:spcBef>
                <a:spcPts val="0"/>
              </a:spcBef>
              <a:spcAft>
                <a:spcPts val="0"/>
              </a:spcAft>
              <a:buSzPts val="1800"/>
              <a:buNone/>
            </a:pPr>
            <a:r>
              <a:rPr lang="en-US" sz="2400" b="1">
                <a:solidFill>
                  <a:schemeClr val="lt1"/>
                </a:solidFill>
              </a:rPr>
              <a:t>AEROBIC ENERGY DANCE SHOW</a:t>
            </a:r>
            <a:endParaRPr sz="2400" b="1">
              <a:solidFill>
                <a:schemeClr val="lt1"/>
              </a:solidFill>
            </a:endParaRPr>
          </a:p>
        </p:txBody>
      </p:sp>
      <p:sp>
        <p:nvSpPr>
          <p:cNvPr id="174" name="Google Shape;174;g2abf778080b_0_261"/>
          <p:cNvSpPr txBox="1">
            <a:spLocks noGrp="1"/>
          </p:cNvSpPr>
          <p:nvPr>
            <p:ph type="body" idx="1"/>
          </p:nvPr>
        </p:nvSpPr>
        <p:spPr>
          <a:xfrm>
            <a:off x="2290800" y="5528900"/>
            <a:ext cx="8018400" cy="545100"/>
          </a:xfrm>
          <a:prstGeom prst="rect">
            <a:avLst/>
          </a:prstGeom>
          <a:noFill/>
          <a:ln>
            <a:noFill/>
          </a:ln>
          <a:effectLst>
            <a:outerShdw blurRad="157163" dist="47625" dir="14340000" algn="bl" rotWithShape="0">
              <a:srgbClr val="FF0000">
                <a:alpha val="92941"/>
              </a:srgbClr>
            </a:outerShdw>
          </a:effectLst>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sz="6700">
                <a:solidFill>
                  <a:schemeClr val="lt1"/>
                </a:solidFill>
                <a:latin typeface="Dancing Script"/>
                <a:ea typeface="Dancing Script"/>
                <a:cs typeface="Dancing Script"/>
                <a:sym typeface="Dancing Script"/>
              </a:rPr>
              <a:t>Experience the Excitement</a:t>
            </a:r>
            <a:endParaRPr sz="6700">
              <a:solidFill>
                <a:schemeClr val="lt1"/>
              </a:solidFill>
              <a:latin typeface="Dancing Script"/>
              <a:ea typeface="Dancing Script"/>
              <a:cs typeface="Dancing Script"/>
              <a:sym typeface="Dancing Scrip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7"/>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1" name="Google Shape;181;p7"/>
          <p:cNvPicPr preferRelativeResize="0">
            <a:picLocks noGrp="1"/>
          </p:cNvPicPr>
          <p:nvPr>
            <p:ph type="body" idx="1"/>
          </p:nvPr>
        </p:nvPicPr>
        <p:blipFill rotWithShape="1">
          <a:blip r:embed="rId3">
            <a:alphaModFix/>
          </a:blip>
          <a:srcRect l="28617" r="-3234"/>
          <a:stretch/>
        </p:blipFill>
        <p:spPr>
          <a:xfrm>
            <a:off x="20" y="10"/>
            <a:ext cx="8450297" cy="6857990"/>
          </a:xfrm>
          <a:prstGeom prst="rect">
            <a:avLst/>
          </a:prstGeom>
          <a:noFill/>
          <a:ln>
            <a:noFill/>
          </a:ln>
        </p:spPr>
      </p:pic>
      <p:sp>
        <p:nvSpPr>
          <p:cNvPr id="182" name="Google Shape;182;p7"/>
          <p:cNvSpPr txBox="1">
            <a:spLocks noGrp="1"/>
          </p:cNvSpPr>
          <p:nvPr>
            <p:ph type="title"/>
          </p:nvPr>
        </p:nvSpPr>
        <p:spPr>
          <a:xfrm>
            <a:off x="206506" y="0"/>
            <a:ext cx="5251316" cy="16276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11111"/>
              <a:buFont typeface="Calibri"/>
              <a:buNone/>
            </a:pPr>
            <a:r>
              <a:rPr lang="en-US" sz="4100" b="1">
                <a:solidFill>
                  <a:srgbClr val="FFFFFF"/>
                </a:solidFill>
                <a:latin typeface="Calibri"/>
                <a:ea typeface="Calibri"/>
                <a:cs typeface="Calibri"/>
                <a:sym typeface="Calibri"/>
              </a:rPr>
              <a:t>WORLD CHAMPIONSHIP CATEGORIES</a:t>
            </a:r>
            <a:endParaRPr sz="4100">
              <a:solidFill>
                <a:srgbClr val="FFFFFF"/>
              </a:solidFill>
              <a:latin typeface="Calibri"/>
              <a:ea typeface="Calibri"/>
              <a:cs typeface="Calibri"/>
              <a:sym typeface="Calibri"/>
            </a:endParaRPr>
          </a:p>
        </p:txBody>
      </p:sp>
      <p:sp>
        <p:nvSpPr>
          <p:cNvPr id="183" name="Google Shape;183;p7"/>
          <p:cNvSpPr txBox="1"/>
          <p:nvPr/>
        </p:nvSpPr>
        <p:spPr>
          <a:xfrm>
            <a:off x="838201" y="3188613"/>
            <a:ext cx="4619621" cy="3957178"/>
          </a:xfrm>
          <a:prstGeom prst="rect">
            <a:avLst/>
          </a:prstGeom>
          <a:noFill/>
          <a:ln>
            <a:noFill/>
          </a:ln>
        </p:spPr>
        <p:txBody>
          <a:bodyPr spcFirstLastPara="1" wrap="square" lIns="91425" tIns="45700" rIns="91425" bIns="45700" anchor="t" anchorCtr="0">
            <a:normAutofit/>
          </a:bodyPr>
          <a:lstStyle/>
          <a:p>
            <a:pPr marL="0" marR="0" lvl="0" indent="-127000" algn="l" rtl="0">
              <a:lnSpc>
                <a:spcPct val="90000"/>
              </a:lnSpc>
              <a:spcBef>
                <a:spcPts val="0"/>
              </a:spcBef>
              <a:spcAft>
                <a:spcPts val="0"/>
              </a:spcAft>
              <a:buClr>
                <a:srgbClr val="FFFFFF"/>
              </a:buClr>
              <a:buSzPts val="2000"/>
              <a:buFont typeface="Arial"/>
              <a:buChar char="•"/>
            </a:pPr>
            <a:r>
              <a:rPr lang="en-US" sz="2000" b="1" i="0" u="none" strike="noStrike" cap="none">
                <a:solidFill>
                  <a:srgbClr val="FFFFFF"/>
                </a:solidFill>
                <a:latin typeface="Calibri"/>
                <a:ea typeface="Calibri"/>
                <a:cs typeface="Calibri"/>
                <a:sym typeface="Calibri"/>
              </a:rPr>
              <a:t>5-dance Standard Int. Style</a:t>
            </a:r>
            <a:endParaRPr sz="1400" b="0" i="0" u="none" strike="noStrike" cap="none">
              <a:solidFill>
                <a:srgbClr val="000000"/>
              </a:solidFill>
              <a:latin typeface="Arial"/>
              <a:ea typeface="Arial"/>
              <a:cs typeface="Arial"/>
              <a:sym typeface="Arial"/>
            </a:endParaRPr>
          </a:p>
          <a:p>
            <a:pPr marL="0" marR="0" lvl="0" indent="-127000" algn="l" rtl="0">
              <a:lnSpc>
                <a:spcPct val="90000"/>
              </a:lnSpc>
              <a:spcBef>
                <a:spcPts val="600"/>
              </a:spcBef>
              <a:spcAft>
                <a:spcPts val="0"/>
              </a:spcAft>
              <a:buClr>
                <a:srgbClr val="FFFFFF"/>
              </a:buClr>
              <a:buSzPts val="2000"/>
              <a:buFont typeface="Arial"/>
              <a:buChar char="•"/>
            </a:pPr>
            <a:r>
              <a:rPr lang="en-US" sz="2000" b="1" i="0" u="none" strike="noStrike" cap="none">
                <a:solidFill>
                  <a:srgbClr val="FFFFFF"/>
                </a:solidFill>
                <a:latin typeface="Calibri"/>
                <a:ea typeface="Calibri"/>
                <a:cs typeface="Calibri"/>
                <a:sym typeface="Calibri"/>
              </a:rPr>
              <a:t>5-dance Latin Int. Style</a:t>
            </a:r>
            <a:endParaRPr sz="2000" b="0" i="0" u="none" strike="noStrike" cap="none">
              <a:solidFill>
                <a:srgbClr val="FFFFFF"/>
              </a:solidFill>
              <a:latin typeface="Calibri"/>
              <a:ea typeface="Calibri"/>
              <a:cs typeface="Calibri"/>
              <a:sym typeface="Calibri"/>
            </a:endParaRPr>
          </a:p>
        </p:txBody>
      </p:sp>
      <p:pic>
        <p:nvPicPr>
          <p:cNvPr id="184" name="Google Shape;184;p7"/>
          <p:cNvPicPr preferRelativeResize="0"/>
          <p:nvPr/>
        </p:nvPicPr>
        <p:blipFill rotWithShape="1">
          <a:blip r:embed="rId4">
            <a:alphaModFix/>
          </a:blip>
          <a:srcRect l="11460" r="35798"/>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p:nvPr/>
        </p:nvSpPr>
        <p:spPr>
          <a:xfrm>
            <a:off x="0" y="0"/>
            <a:ext cx="12189000" cy="6858000"/>
          </a:xfrm>
          <a:prstGeom prst="rect">
            <a:avLst/>
          </a:prstGeom>
          <a:blipFill rotWithShape="1">
            <a:blip r:embed="rId3">
              <a:alphaModFix amt="37000"/>
            </a:blip>
            <a:stretch>
              <a:fillRect t="-3995" b="-3995"/>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10"/>
          <p:cNvSpPr txBox="1">
            <a:spLocks noGrp="1"/>
          </p:cNvSpPr>
          <p:nvPr>
            <p:ph type="title"/>
          </p:nvPr>
        </p:nvSpPr>
        <p:spPr>
          <a:xfrm>
            <a:off x="838201" y="345810"/>
            <a:ext cx="4960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Calibri"/>
              <a:buNone/>
            </a:pPr>
            <a:r>
              <a:rPr lang="en-US" sz="3100" b="1"/>
              <a:t>WORLD CUP CATEGORIES</a:t>
            </a:r>
            <a:br>
              <a:rPr lang="en-US" sz="3100" b="1"/>
            </a:br>
            <a:r>
              <a:rPr lang="en-US" sz="3100" b="1"/>
              <a:t>One Dance Artistic Ballroom</a:t>
            </a:r>
            <a:endParaRPr sz="3100" b="1"/>
          </a:p>
        </p:txBody>
      </p:sp>
      <p:pic>
        <p:nvPicPr>
          <p:cNvPr id="191" name="Google Shape;191;p10"/>
          <p:cNvPicPr preferRelativeResize="0"/>
          <p:nvPr/>
        </p:nvPicPr>
        <p:blipFill rotWithShape="1">
          <a:blip r:embed="rId4">
            <a:alphaModFix/>
          </a:blip>
          <a:srcRect l="16934" r="16934"/>
          <a:stretch/>
        </p:blipFill>
        <p:spPr>
          <a:xfrm>
            <a:off x="7069519" y="3154859"/>
            <a:ext cx="4030579" cy="3703141"/>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192" name="Google Shape;192;p10"/>
          <p:cNvSpPr/>
          <p:nvPr/>
        </p:nvSpPr>
        <p:spPr>
          <a:xfrm rot="-6040930" flipH="1">
            <a:off x="6010869" y="-729072"/>
            <a:ext cx="4083433" cy="408343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3" name="Google Shape;193;p10"/>
          <p:cNvPicPr preferRelativeResize="0"/>
          <p:nvPr/>
        </p:nvPicPr>
        <p:blipFill rotWithShape="1">
          <a:blip r:embed="rId5">
            <a:alphaModFix/>
          </a:blip>
          <a:srcRect l="19967" t="5953" r="13946" b="9428"/>
          <a:stretch/>
        </p:blipFill>
        <p:spPr>
          <a:xfrm>
            <a:off x="7456151" y="-5707"/>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194" name="Google Shape;194;p10"/>
          <p:cNvPicPr preferRelativeResize="0"/>
          <p:nvPr/>
        </p:nvPicPr>
        <p:blipFill rotWithShape="1">
          <a:blip r:embed="rId6">
            <a:alphaModFix/>
          </a:blip>
          <a:srcRect l="27540" t="1181" r="37996" b="17560"/>
          <a:stretch/>
        </p:blipFill>
        <p:spPr>
          <a:xfrm>
            <a:off x="9970828" y="1723049"/>
            <a:ext cx="2258539" cy="3554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grpSp>
        <p:nvGrpSpPr>
          <p:cNvPr id="195" name="Google Shape;195;p10"/>
          <p:cNvGrpSpPr/>
          <p:nvPr/>
        </p:nvGrpSpPr>
        <p:grpSpPr>
          <a:xfrm>
            <a:off x="968592" y="1834774"/>
            <a:ext cx="4700146" cy="4178416"/>
            <a:chOff x="774587" y="55"/>
            <a:chExt cx="3384322" cy="3223092"/>
          </a:xfrm>
        </p:grpSpPr>
        <p:sp>
          <p:nvSpPr>
            <p:cNvPr id="196" name="Google Shape;196;p10"/>
            <p:cNvSpPr/>
            <p:nvPr/>
          </p:nvSpPr>
          <p:spPr>
            <a:xfrm>
              <a:off x="774587" y="55"/>
              <a:ext cx="1611600" cy="966900"/>
            </a:xfrm>
            <a:prstGeom prst="rect">
              <a:avLst/>
            </a:prstGeom>
            <a:gradFill>
              <a:gsLst>
                <a:gs pos="0">
                  <a:srgbClr val="5777BA"/>
                </a:gs>
                <a:gs pos="50000">
                  <a:srgbClr val="3363B6"/>
                </a:gs>
                <a:gs pos="100000">
                  <a:srgbClr val="2855A6"/>
                </a:gs>
              </a:gsLst>
              <a:lin ang="5400012"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0"/>
            <p:cNvSpPr txBox="1"/>
            <p:nvPr/>
          </p:nvSpPr>
          <p:spPr>
            <a:xfrm>
              <a:off x="774587" y="55"/>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Latin</a:t>
              </a:r>
              <a:endParaRPr sz="1900" b="0" i="0" u="none" strike="noStrike" cap="none">
                <a:solidFill>
                  <a:schemeClr val="lt1"/>
                </a:solidFill>
                <a:latin typeface="Calibri"/>
                <a:ea typeface="Calibri"/>
                <a:cs typeface="Calibri"/>
                <a:sym typeface="Calibri"/>
              </a:endParaRPr>
            </a:p>
          </p:txBody>
        </p:sp>
        <p:sp>
          <p:nvSpPr>
            <p:cNvPr id="198" name="Google Shape;198;p10"/>
            <p:cNvSpPr/>
            <p:nvPr/>
          </p:nvSpPr>
          <p:spPr>
            <a:xfrm>
              <a:off x="2547309" y="55"/>
              <a:ext cx="1611600" cy="966900"/>
            </a:xfrm>
            <a:prstGeom prst="rect">
              <a:avLst/>
            </a:prstGeom>
            <a:gradFill>
              <a:gsLst>
                <a:gs pos="0">
                  <a:srgbClr val="5D7DC4"/>
                </a:gs>
                <a:gs pos="50000">
                  <a:srgbClr val="3A6AC3"/>
                </a:gs>
                <a:gs pos="100000">
                  <a:srgbClr val="2E5CB1"/>
                </a:gs>
              </a:gsLst>
              <a:lin ang="5400012"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0"/>
            <p:cNvSpPr txBox="1"/>
            <p:nvPr/>
          </p:nvSpPr>
          <p:spPr>
            <a:xfrm>
              <a:off x="2547309" y="55"/>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Standard</a:t>
              </a:r>
              <a:endParaRPr sz="1900" b="0" i="0" u="none" strike="noStrike" cap="none">
                <a:solidFill>
                  <a:schemeClr val="lt1"/>
                </a:solidFill>
                <a:latin typeface="Calibri"/>
                <a:ea typeface="Calibri"/>
                <a:cs typeface="Calibri"/>
                <a:sym typeface="Calibri"/>
              </a:endParaRPr>
            </a:p>
          </p:txBody>
        </p:sp>
        <p:sp>
          <p:nvSpPr>
            <p:cNvPr id="200" name="Google Shape;200;p10"/>
            <p:cNvSpPr/>
            <p:nvPr/>
          </p:nvSpPr>
          <p:spPr>
            <a:xfrm>
              <a:off x="774587" y="1128151"/>
              <a:ext cx="1611600" cy="966900"/>
            </a:xfrm>
            <a:prstGeom prst="rect">
              <a:avLst/>
            </a:prstGeom>
            <a:gradFill>
              <a:gsLst>
                <a:gs pos="0">
                  <a:srgbClr val="6885C7"/>
                </a:gs>
                <a:gs pos="50000">
                  <a:srgbClr val="4B74C5"/>
                </a:gs>
                <a:gs pos="100000">
                  <a:srgbClr val="3A64B5"/>
                </a:gs>
              </a:gsLst>
              <a:lin ang="5400012"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0"/>
            <p:cNvSpPr txBox="1"/>
            <p:nvPr/>
          </p:nvSpPr>
          <p:spPr>
            <a:xfrm>
              <a:off x="774587" y="1128151"/>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Caribbean</a:t>
              </a:r>
              <a:endParaRPr sz="1900" b="0" i="0" u="none" strike="noStrike" cap="none">
                <a:solidFill>
                  <a:schemeClr val="lt1"/>
                </a:solidFill>
                <a:latin typeface="Calibri"/>
                <a:ea typeface="Calibri"/>
                <a:cs typeface="Calibri"/>
                <a:sym typeface="Calibri"/>
              </a:endParaRPr>
            </a:p>
          </p:txBody>
        </p:sp>
        <p:sp>
          <p:nvSpPr>
            <p:cNvPr id="202" name="Google Shape;202;p10"/>
            <p:cNvSpPr/>
            <p:nvPr/>
          </p:nvSpPr>
          <p:spPr>
            <a:xfrm>
              <a:off x="2547309" y="1128151"/>
              <a:ext cx="1611600" cy="966900"/>
            </a:xfrm>
            <a:prstGeom prst="rect">
              <a:avLst/>
            </a:prstGeom>
            <a:gradFill>
              <a:gsLst>
                <a:gs pos="0">
                  <a:srgbClr val="738ECB"/>
                </a:gs>
                <a:gs pos="50000">
                  <a:srgbClr val="597FCA"/>
                </a:gs>
                <a:gs pos="100000">
                  <a:srgbClr val="496DB8"/>
                </a:gs>
              </a:gsLst>
              <a:lin ang="5400012"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0"/>
            <p:cNvSpPr txBox="1"/>
            <p:nvPr/>
          </p:nvSpPr>
          <p:spPr>
            <a:xfrm>
              <a:off x="2547309" y="1128151"/>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Swing Genre</a:t>
              </a:r>
              <a:endParaRPr sz="1900" b="0" i="0" u="none" strike="noStrike" cap="none">
                <a:solidFill>
                  <a:schemeClr val="lt1"/>
                </a:solidFill>
                <a:latin typeface="Calibri"/>
                <a:ea typeface="Calibri"/>
                <a:cs typeface="Calibri"/>
                <a:sym typeface="Calibri"/>
              </a:endParaRPr>
            </a:p>
          </p:txBody>
        </p:sp>
        <p:sp>
          <p:nvSpPr>
            <p:cNvPr id="204" name="Google Shape;204;p10"/>
            <p:cNvSpPr/>
            <p:nvPr/>
          </p:nvSpPr>
          <p:spPr>
            <a:xfrm>
              <a:off x="774587" y="2256247"/>
              <a:ext cx="1611600" cy="966900"/>
            </a:xfrm>
            <a:prstGeom prst="rect">
              <a:avLst/>
            </a:prstGeom>
            <a:gradFill>
              <a:gsLst>
                <a:gs pos="0">
                  <a:srgbClr val="7F97CF"/>
                </a:gs>
                <a:gs pos="50000">
                  <a:srgbClr val="6989CD"/>
                </a:gs>
                <a:gs pos="100000">
                  <a:srgbClr val="5776BA"/>
                </a:gs>
              </a:gsLst>
              <a:lin ang="5400012"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0"/>
            <p:cNvSpPr txBox="1"/>
            <p:nvPr/>
          </p:nvSpPr>
          <p:spPr>
            <a:xfrm>
              <a:off x="774587" y="2256247"/>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Argentine Tango</a:t>
              </a:r>
              <a:endParaRPr sz="1900" b="0" i="0" u="none" strike="noStrike" cap="none">
                <a:solidFill>
                  <a:schemeClr val="lt1"/>
                </a:solidFill>
                <a:latin typeface="Calibri"/>
                <a:ea typeface="Calibri"/>
                <a:cs typeface="Calibri"/>
                <a:sym typeface="Calibri"/>
              </a:endParaRPr>
            </a:p>
          </p:txBody>
        </p:sp>
        <p:sp>
          <p:nvSpPr>
            <p:cNvPr id="206" name="Google Shape;206;p10"/>
            <p:cNvSpPr/>
            <p:nvPr/>
          </p:nvSpPr>
          <p:spPr>
            <a:xfrm>
              <a:off x="2547299" y="2256243"/>
              <a:ext cx="1611600" cy="966900"/>
            </a:xfrm>
            <a:prstGeom prst="rect">
              <a:avLst/>
            </a:prstGeom>
            <a:gradFill>
              <a:gsLst>
                <a:gs pos="0">
                  <a:srgbClr val="9AAAD7"/>
                </a:gs>
                <a:gs pos="50000">
                  <a:srgbClr val="899ED5"/>
                </a:gs>
                <a:gs pos="100000">
                  <a:srgbClr val="7488C0"/>
                </a:gs>
              </a:gsLst>
              <a:lin ang="5400012"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0"/>
            <p:cNvSpPr txBox="1"/>
            <p:nvPr/>
          </p:nvSpPr>
          <p:spPr>
            <a:xfrm>
              <a:off x="2547299" y="2256243"/>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Show Dance</a:t>
              </a:r>
              <a:endParaRPr sz="1900" b="0" i="0" u="none" strike="noStrike" cap="none">
                <a:solidFill>
                  <a:schemeClr val="lt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791</Words>
  <Application>Microsoft Office PowerPoint</Application>
  <PresentationFormat>Widescreen</PresentationFormat>
  <Paragraphs>154</Paragraphs>
  <Slides>28</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Dancing Script</vt:lpstr>
      <vt:lpstr>Arial</vt:lpstr>
      <vt:lpstr>Calibri</vt:lpstr>
      <vt:lpstr>Office Theme</vt:lpstr>
      <vt:lpstr>Office Theme</vt:lpstr>
      <vt:lpstr>Deadline to enroll</vt:lpstr>
      <vt:lpstr>WADF World Championship Athens 2025, presents a prestigious stage for dancers, coaches, and studio owners from around the globe to showcase their talent of their students but also their dedication, and passion for dance. This WADF granted title event celebrates the beauty of movement across all dance styles, providing a comprehensive opportunity for both amateurs of all ages and levels (Beginners - Rising Stars) and professional dancers to compete on an international stage for top honors.</vt:lpstr>
      <vt:lpstr>WORLD CHAMPIONSHIP CATEGORIES</vt:lpstr>
      <vt:lpstr>WORLD CHAMPIONSHIP CATEGORIES</vt:lpstr>
      <vt:lpstr>WORLD CHAMPIONSHIP CATEGORIES</vt:lpstr>
      <vt:lpstr>WORLD CHAMPIONSHIP CATEGORIES</vt:lpstr>
      <vt:lpstr>WORLD CHAMPIONSHIP CATEGORIES AEROBIC ENERGY DANCE SHOW</vt:lpstr>
      <vt:lpstr>WORLD CHAMPIONSHIP CATEGORIES</vt:lpstr>
      <vt:lpstr>WORLD CUP CATEGORIES One Dance Artistic Ballroom</vt:lpstr>
      <vt:lpstr>WORLD CUP CATEGORIES</vt:lpstr>
      <vt:lpstr>WORLD CUP CATEGORIES</vt:lpstr>
      <vt:lpstr>WORLD CUP CATEGORIES</vt:lpstr>
      <vt:lpstr>WORLD CUP CATEGORIES </vt:lpstr>
      <vt:lpstr>WORLD CUP CATEGORIES </vt:lpstr>
      <vt:lpstr>WORLD CUP CATEGORIES </vt:lpstr>
      <vt:lpstr>WORLD CUP CATEGORIES</vt:lpstr>
      <vt:lpstr>WORLD CUP CATEGORIES  Artistic Acrobatic Dance Show</vt:lpstr>
      <vt:lpstr>WORLD CUP CATEGORIES</vt:lpstr>
      <vt:lpstr>WORLD CUP  CATEGORIES </vt:lpstr>
      <vt:lpstr>GENERAL RULES</vt:lpstr>
      <vt:lpstr>TIME LIMITS</vt:lpstr>
      <vt:lpstr>COMPETITION HALL</vt:lpstr>
      <vt:lpstr>ACCOMMODATION</vt:lpstr>
      <vt:lpstr>ACCOMMODATION</vt:lpstr>
      <vt:lpstr>ACCOMMODATION</vt:lpstr>
      <vt:lpstr>ACCOMMODATION</vt:lpstr>
      <vt:lpstr>ACCOMMODATION</vt:lpstr>
      <vt:lpstr>IF YOU WISH TO BOOK YOUR ACCOMMODATION IN THE CENTER OF ATHENS OR AWAY FROM COMPETITION VENUE YOU CAN CONTACT US TO ORGANIZE YOUR TRANSFERS!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Rika Kroustalli</dc:creator>
  <cp:lastModifiedBy>Headquarters</cp:lastModifiedBy>
  <cp:revision>1</cp:revision>
  <dcterms:created xsi:type="dcterms:W3CDTF">2023-03-09T09:13:53Z</dcterms:created>
  <dcterms:modified xsi:type="dcterms:W3CDTF">2025-04-24T08:05:06Z</dcterms:modified>
</cp:coreProperties>
</file>