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embeddedFontLst>
    <p:embeddedFont>
      <p:font typeface="Dancing Script"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0cltXZMM7a33XS8DMcBuluH9v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3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69" name="Google Shape;2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8" name="Google Shape;57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abeaedcbb6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g2abeaedcbb6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abeaedcbb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2abeaedcbb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2abeaedcbb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asoxfoivos.gr/"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anastaziahotel.gr/" TargetMode="External"/><Relationship Id="rId5" Type="http://schemas.openxmlformats.org/officeDocument/2006/relationships/image" Target="../media/image65.jpg"/><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acharniskavallari.gr/" TargetMode="External"/><Relationship Id="rId5" Type="http://schemas.openxmlformats.org/officeDocument/2006/relationships/image" Target="../media/image68.jp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hyperlink" Target="https://parnispalace.gr/porta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3" Type="http://schemas.openxmlformats.org/officeDocument/2006/relationships/hyperlink" Target="https://www.cavallaripalace.gr/index.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hyperlink" Target="https://www.anastaziahotel.gr/" TargetMode="External"/><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acropol.g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9"/>
        <p:cNvGrpSpPr/>
        <p:nvPr/>
      </p:nvGrpSpPr>
      <p:grpSpPr>
        <a:xfrm>
          <a:off x="0" y="0"/>
          <a:ext cx="0" cy="0"/>
          <a:chOff x="0" y="0"/>
          <a:chExt cx="0" cy="0"/>
        </a:xfrm>
      </p:grpSpPr>
      <p:sp>
        <p:nvSpPr>
          <p:cNvPr id="100" name="Google Shape;100;p1"/>
          <p:cNvSpPr txBox="1">
            <a:spLocks noGrp="1"/>
          </p:cNvSpPr>
          <p:nvPr>
            <p:ph type="title"/>
          </p:nvPr>
        </p:nvSpPr>
        <p:spPr>
          <a:xfrm>
            <a:off x="147320" y="56402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b="1">
                <a:solidFill>
                  <a:schemeClr val="lt1"/>
                </a:solidFill>
              </a:rPr>
              <a:t>Deadline to</a:t>
            </a:r>
            <a:br>
              <a:rPr lang="en-US" b="1">
                <a:solidFill>
                  <a:schemeClr val="lt1"/>
                </a:solidFill>
              </a:rPr>
            </a:br>
            <a:r>
              <a:rPr lang="en-US" b="1">
                <a:solidFill>
                  <a:schemeClr val="lt1"/>
                </a:solidFill>
              </a:rPr>
              <a:t>enroll</a:t>
            </a:r>
            <a:endParaRPr b="1">
              <a:solidFill>
                <a:schemeClr val="lt1"/>
              </a:solidFill>
            </a:endParaRPr>
          </a:p>
          <a:p>
            <a:pPr marL="0" lvl="0" indent="0" algn="l" rtl="0">
              <a:lnSpc>
                <a:spcPct val="90000"/>
              </a:lnSpc>
              <a:spcBef>
                <a:spcPts val="0"/>
              </a:spcBef>
              <a:spcAft>
                <a:spcPts val="0"/>
              </a:spcAft>
              <a:buClr>
                <a:schemeClr val="lt1"/>
              </a:buClr>
              <a:buSzPts val="4400"/>
              <a:buFont typeface="Calibri"/>
              <a:buNone/>
            </a:pPr>
            <a:endParaRPr b="1">
              <a:solidFill>
                <a:schemeClr val="lt1"/>
              </a:solidFill>
            </a:endParaRPr>
          </a:p>
        </p:txBody>
      </p:sp>
      <p:sp>
        <p:nvSpPr>
          <p:cNvPr id="101" name="Google Shape;101;p1"/>
          <p:cNvSpPr txBox="1">
            <a:spLocks noGrp="1"/>
          </p:cNvSpPr>
          <p:nvPr>
            <p:ph type="body" idx="1"/>
          </p:nvPr>
        </p:nvSpPr>
        <p:spPr>
          <a:xfrm>
            <a:off x="147320" y="3408984"/>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None/>
            </a:pPr>
            <a:r>
              <a:rPr lang="en-US" sz="4000">
                <a:solidFill>
                  <a:schemeClr val="lt1"/>
                </a:solidFill>
              </a:rPr>
              <a:t>28 Μαΐου</a:t>
            </a:r>
            <a:endParaRPr sz="4000">
              <a:solidFill>
                <a:schemeClr val="lt1"/>
              </a:solidFill>
            </a:endParaRPr>
          </a:p>
        </p:txBody>
      </p:sp>
      <p:pic>
        <p:nvPicPr>
          <p:cNvPr id="102" name="Google Shape;102;p1" descr="Logo&#10;&#10;Description automatically generated"/>
          <p:cNvPicPr preferRelativeResize="0"/>
          <p:nvPr/>
        </p:nvPicPr>
        <p:blipFill rotWithShape="1">
          <a:blip r:embed="rId3">
            <a:alphaModFix/>
          </a:blip>
          <a:srcRect/>
          <a:stretch/>
        </p:blipFill>
        <p:spPr>
          <a:xfrm>
            <a:off x="147320" y="1747375"/>
            <a:ext cx="3068321" cy="1465123"/>
          </a:xfrm>
          <a:prstGeom prst="rect">
            <a:avLst/>
          </a:prstGeom>
          <a:noFill/>
          <a:ln>
            <a:noFill/>
          </a:ln>
        </p:spPr>
      </p:pic>
      <p:sp>
        <p:nvSpPr>
          <p:cNvPr id="103" name="Google Shape;103;p1"/>
          <p:cNvSpPr txBox="1"/>
          <p:nvPr/>
        </p:nvSpPr>
        <p:spPr>
          <a:xfrm>
            <a:off x="148771" y="4293563"/>
            <a:ext cx="276061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Στοιχεία επικοινωνίας:</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 name="Google Shape;104;p1"/>
          <p:cNvPicPr preferRelativeResize="0"/>
          <p:nvPr/>
        </p:nvPicPr>
        <p:blipFill rotWithShape="1">
          <a:blip r:embed="rId4">
            <a:alphaModFix/>
          </a:blip>
          <a:srcRect/>
          <a:stretch/>
        </p:blipFill>
        <p:spPr>
          <a:xfrm>
            <a:off x="289613" y="5013269"/>
            <a:ext cx="369332" cy="369332"/>
          </a:xfrm>
          <a:prstGeom prst="rect">
            <a:avLst/>
          </a:prstGeom>
          <a:noFill/>
          <a:ln>
            <a:noFill/>
          </a:ln>
        </p:spPr>
      </p:pic>
      <p:pic>
        <p:nvPicPr>
          <p:cNvPr id="105" name="Google Shape;105;p1"/>
          <p:cNvPicPr preferRelativeResize="0"/>
          <p:nvPr/>
        </p:nvPicPr>
        <p:blipFill rotWithShape="1">
          <a:blip r:embed="rId5">
            <a:alphaModFix/>
          </a:blip>
          <a:srcRect/>
          <a:stretch/>
        </p:blipFill>
        <p:spPr>
          <a:xfrm>
            <a:off x="243839" y="5584653"/>
            <a:ext cx="460880" cy="460880"/>
          </a:xfrm>
          <a:prstGeom prst="rect">
            <a:avLst/>
          </a:prstGeom>
          <a:noFill/>
          <a:ln>
            <a:noFill/>
          </a:ln>
        </p:spPr>
      </p:pic>
      <p:sp>
        <p:nvSpPr>
          <p:cNvPr id="106" name="Google Shape;106;p1"/>
          <p:cNvSpPr txBox="1"/>
          <p:nvPr/>
        </p:nvSpPr>
        <p:spPr>
          <a:xfrm>
            <a:off x="648676" y="4984550"/>
            <a:ext cx="28387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wadfgreece@gmail.com</a:t>
            </a:r>
            <a:endParaRPr sz="1400" b="0" i="0" u="none" strike="noStrike" cap="none">
              <a:solidFill>
                <a:srgbClr val="000000"/>
              </a:solidFill>
              <a:latin typeface="Arial"/>
              <a:ea typeface="Arial"/>
              <a:cs typeface="Arial"/>
              <a:sym typeface="Arial"/>
            </a:endParaRPr>
          </a:p>
        </p:txBody>
      </p:sp>
      <p:sp>
        <p:nvSpPr>
          <p:cNvPr id="107" name="Google Shape;107;p1"/>
          <p:cNvSpPr txBox="1"/>
          <p:nvPr/>
        </p:nvSpPr>
        <p:spPr>
          <a:xfrm>
            <a:off x="704719" y="5647482"/>
            <a:ext cx="2074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WADF Greece</a:t>
            </a:r>
            <a:endParaRPr sz="1400" b="0" i="0" u="none" strike="noStrike" cap="none">
              <a:solidFill>
                <a:srgbClr val="000000"/>
              </a:solidFill>
              <a:latin typeface="Arial"/>
              <a:ea typeface="Arial"/>
              <a:cs typeface="Arial"/>
              <a:sym typeface="Arial"/>
            </a:endParaRPr>
          </a:p>
        </p:txBody>
      </p:sp>
      <p:pic>
        <p:nvPicPr>
          <p:cNvPr id="108" name="Google Shape;108;p1"/>
          <p:cNvPicPr preferRelativeResize="0"/>
          <p:nvPr/>
        </p:nvPicPr>
        <p:blipFill rotWithShape="1">
          <a:blip r:embed="rId6">
            <a:alphaModFix/>
          </a:blip>
          <a:srcRect/>
          <a:stretch/>
        </p:blipFill>
        <p:spPr>
          <a:xfrm>
            <a:off x="3312160" y="431879"/>
            <a:ext cx="8712642" cy="58084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9"/>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4" name="Google Shape;214;p9"/>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WORLD CUP CATEGORIES</a:t>
            </a:r>
            <a:endParaRPr sz="2600"/>
          </a:p>
        </p:txBody>
      </p:sp>
      <p:pic>
        <p:nvPicPr>
          <p:cNvPr id="215" name="Google Shape;215;p9"/>
          <p:cNvPicPr preferRelativeResize="0"/>
          <p:nvPr/>
        </p:nvPicPr>
        <p:blipFill rotWithShape="1">
          <a:blip r:embed="rId3">
            <a:alphaModFix/>
          </a:blip>
          <a:srcRect l="21090" r="18948" b="8497"/>
          <a:stretch/>
        </p:blipFill>
        <p:spPr>
          <a:xfrm>
            <a:off x="20" y="-6"/>
            <a:ext cx="3931900" cy="4005072"/>
          </a:xfrm>
          <a:prstGeom prst="rect">
            <a:avLst/>
          </a:prstGeom>
          <a:noFill/>
          <a:ln>
            <a:noFill/>
          </a:ln>
        </p:spPr>
      </p:pic>
      <p:pic>
        <p:nvPicPr>
          <p:cNvPr id="216" name="Google Shape;216;p9"/>
          <p:cNvPicPr preferRelativeResize="0"/>
          <p:nvPr/>
        </p:nvPicPr>
        <p:blipFill rotWithShape="1">
          <a:blip r:embed="rId4">
            <a:alphaModFix/>
          </a:blip>
          <a:srcRect l="18828" t="233" r="22000" b="9468"/>
          <a:stretch/>
        </p:blipFill>
        <p:spPr>
          <a:xfrm>
            <a:off x="4130040" y="6"/>
            <a:ext cx="3931920" cy="4005071"/>
          </a:xfrm>
          <a:prstGeom prst="rect">
            <a:avLst/>
          </a:prstGeom>
          <a:noFill/>
          <a:ln>
            <a:noFill/>
          </a:ln>
        </p:spPr>
      </p:pic>
      <p:pic>
        <p:nvPicPr>
          <p:cNvPr id="217" name="Google Shape;217;p9"/>
          <p:cNvPicPr preferRelativeResize="0"/>
          <p:nvPr/>
        </p:nvPicPr>
        <p:blipFill rotWithShape="1">
          <a:blip r:embed="rId5">
            <a:alphaModFix/>
          </a:blip>
          <a:srcRect l="36577" r="3684" b="8838"/>
          <a:stretch/>
        </p:blipFill>
        <p:spPr>
          <a:xfrm>
            <a:off x="8260080" y="-1"/>
            <a:ext cx="3931920" cy="4005072"/>
          </a:xfrm>
          <a:prstGeom prst="rect">
            <a:avLst/>
          </a:prstGeom>
          <a:noFill/>
          <a:ln>
            <a:noFill/>
          </a:ln>
        </p:spPr>
      </p:pic>
      <p:sp>
        <p:nvSpPr>
          <p:cNvPr id="218" name="Google Shape;218;p9"/>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9" name="Google Shape;219;p9"/>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0" name="Google Shape;220;p9"/>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000"/>
              <a:buNone/>
            </a:pPr>
            <a:r>
              <a:rPr lang="en-US" sz="3000"/>
              <a:t>ALL LADIES SYNCHRO FORMATION LATIN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10"/>
          <p:cNvSpPr txBox="1">
            <a:spLocks noGrp="1"/>
          </p:cNvSpPr>
          <p:nvPr>
            <p:ph type="title"/>
          </p:nvPr>
        </p:nvSpPr>
        <p:spPr>
          <a:xfrm>
            <a:off x="838200" y="4669978"/>
            <a:ext cx="4391024" cy="11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700"/>
              <a:buFont typeface="Calibri"/>
              <a:buNone/>
            </a:pPr>
            <a:r>
              <a:rPr lang="en-US" sz="3700"/>
              <a:t>WORLD CUP CATEGORIES</a:t>
            </a:r>
            <a:endParaRPr sz="3700"/>
          </a:p>
        </p:txBody>
      </p:sp>
      <p:pic>
        <p:nvPicPr>
          <p:cNvPr id="227" name="Google Shape;227;p10" descr="A group of people dancing&#10;&#10;Description automatically generated"/>
          <p:cNvPicPr preferRelativeResize="0"/>
          <p:nvPr/>
        </p:nvPicPr>
        <p:blipFill rotWithShape="1">
          <a:blip r:embed="rId3">
            <a:alphaModFix/>
          </a:blip>
          <a:srcRect l="2005" r="5189" b="3"/>
          <a:stretch/>
        </p:blipFill>
        <p:spPr>
          <a:xfrm>
            <a:off x="6" y="-1"/>
            <a:ext cx="6000749" cy="3911828"/>
          </a:xfrm>
          <a:custGeom>
            <a:avLst/>
            <a:gdLst/>
            <a:ahLst/>
            <a:cxnLst/>
            <a:rect l="l" t="t" r="r" b="b"/>
            <a:pathLst>
              <a:path w="6000749" h="3911828" extrusionOk="0">
                <a:moveTo>
                  <a:pt x="0" y="0"/>
                </a:moveTo>
                <a:lnTo>
                  <a:pt x="6000749" y="0"/>
                </a:lnTo>
                <a:lnTo>
                  <a:pt x="6000749" y="3767827"/>
                </a:lnTo>
                <a:lnTo>
                  <a:pt x="5572124" y="3740378"/>
                </a:lnTo>
                <a:lnTo>
                  <a:pt x="0" y="3911828"/>
                </a:lnTo>
                <a:close/>
              </a:path>
            </a:pathLst>
          </a:custGeom>
          <a:noFill/>
          <a:ln>
            <a:noFill/>
          </a:ln>
        </p:spPr>
      </p:pic>
      <p:pic>
        <p:nvPicPr>
          <p:cNvPr id="228" name="Google Shape;228;p10"/>
          <p:cNvPicPr preferRelativeResize="0"/>
          <p:nvPr/>
        </p:nvPicPr>
        <p:blipFill rotWithShape="1">
          <a:blip r:embed="rId4">
            <a:alphaModFix/>
          </a:blip>
          <a:srcRect l="7722" t="654" r="4360" b="11813"/>
          <a:stretch/>
        </p:blipFill>
        <p:spPr>
          <a:xfrm>
            <a:off x="6191245" y="-1"/>
            <a:ext cx="6000750" cy="3988028"/>
          </a:xfrm>
          <a:custGeom>
            <a:avLst/>
            <a:gdLst/>
            <a:ahLst/>
            <a:cxnLst/>
            <a:rect l="l" t="t" r="r" b="b"/>
            <a:pathLst>
              <a:path w="6000750" h="3988028" extrusionOk="0">
                <a:moveTo>
                  <a:pt x="0" y="0"/>
                </a:moveTo>
                <a:lnTo>
                  <a:pt x="6000750" y="0"/>
                </a:lnTo>
                <a:lnTo>
                  <a:pt x="6000750" y="797153"/>
                </a:lnTo>
                <a:lnTo>
                  <a:pt x="6000750" y="2634343"/>
                </a:lnTo>
                <a:lnTo>
                  <a:pt x="6000750" y="3911828"/>
                </a:lnTo>
                <a:lnTo>
                  <a:pt x="3248025" y="3988028"/>
                </a:lnTo>
                <a:lnTo>
                  <a:pt x="0" y="3780026"/>
                </a:lnTo>
                <a:close/>
              </a:path>
            </a:pathLst>
          </a:custGeom>
          <a:noFill/>
          <a:ln>
            <a:noFill/>
          </a:ln>
        </p:spPr>
      </p:pic>
      <p:grpSp>
        <p:nvGrpSpPr>
          <p:cNvPr id="229" name="Google Shape;229;p10"/>
          <p:cNvGrpSpPr/>
          <p:nvPr/>
        </p:nvGrpSpPr>
        <p:grpSpPr>
          <a:xfrm>
            <a:off x="0" y="3528992"/>
            <a:ext cx="12192000" cy="757168"/>
            <a:chOff x="0" y="2959818"/>
            <a:chExt cx="12192000" cy="757168"/>
          </a:xfrm>
        </p:grpSpPr>
        <p:sp>
          <p:nvSpPr>
            <p:cNvPr id="230" name="Google Shape;230;p10"/>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10"/>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5">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32" name="Google Shape;232;p10"/>
          <p:cNvSpPr txBox="1">
            <a:spLocks noGrp="1"/>
          </p:cNvSpPr>
          <p:nvPr>
            <p:ph type="body" idx="1"/>
          </p:nvPr>
        </p:nvSpPr>
        <p:spPr>
          <a:xfrm>
            <a:off x="5664201" y="4766267"/>
            <a:ext cx="5692774" cy="10774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000"/>
              <a:buNone/>
            </a:pPr>
            <a:r>
              <a:rPr lang="en-US" sz="3000" b="1"/>
              <a:t>ALL WADF STYLES</a:t>
            </a:r>
            <a:endParaRPr sz="3000" b="1"/>
          </a:p>
          <a:p>
            <a:pPr marL="0" lvl="0" indent="0" algn="l" rtl="0">
              <a:lnSpc>
                <a:spcPct val="90000"/>
              </a:lnSpc>
              <a:spcBef>
                <a:spcPts val="0"/>
              </a:spcBef>
              <a:spcAft>
                <a:spcPts val="0"/>
              </a:spcAft>
              <a:buClr>
                <a:schemeClr val="lt1"/>
              </a:buClr>
              <a:buSzPts val="3000"/>
              <a:buNone/>
            </a:pPr>
            <a:r>
              <a:rPr lang="en-US" sz="3000" b="1"/>
              <a:t>COUPLE FORMATION</a:t>
            </a:r>
            <a:endParaRPr sz="30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37"/>
        <p:cNvGrpSpPr/>
        <p:nvPr/>
      </p:nvGrpSpPr>
      <p:grpSpPr>
        <a:xfrm>
          <a:off x="0" y="0"/>
          <a:ext cx="0" cy="0"/>
          <a:chOff x="0" y="0"/>
          <a:chExt cx="0" cy="0"/>
        </a:xfrm>
      </p:grpSpPr>
      <p:sp>
        <p:nvSpPr>
          <p:cNvPr id="238" name="Google Shape;238;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39" name="Google Shape;239;p11"/>
          <p:cNvPicPr preferRelativeResize="0"/>
          <p:nvPr/>
        </p:nvPicPr>
        <p:blipFill rotWithShape="1">
          <a:blip r:embed="rId3">
            <a:alphaModFix/>
          </a:blip>
          <a:srcRect l="23201" t="2634" r="24988" b="8849"/>
          <a:stretch/>
        </p:blipFill>
        <p:spPr>
          <a:xfrm>
            <a:off x="1" y="1"/>
            <a:ext cx="2970465" cy="3383279"/>
          </a:xfrm>
          <a:prstGeom prst="rect">
            <a:avLst/>
          </a:prstGeom>
          <a:noFill/>
          <a:ln>
            <a:noFill/>
          </a:ln>
        </p:spPr>
      </p:pic>
      <p:pic>
        <p:nvPicPr>
          <p:cNvPr id="240" name="Google Shape;240;p11"/>
          <p:cNvPicPr preferRelativeResize="0"/>
          <p:nvPr/>
        </p:nvPicPr>
        <p:blipFill rotWithShape="1">
          <a:blip r:embed="rId4">
            <a:alphaModFix/>
          </a:blip>
          <a:srcRect l="23933" t="1865" r="23896" b="9005"/>
          <a:stretch/>
        </p:blipFill>
        <p:spPr>
          <a:xfrm>
            <a:off x="3072956" y="10"/>
            <a:ext cx="2970465" cy="3383268"/>
          </a:xfrm>
          <a:prstGeom prst="rect">
            <a:avLst/>
          </a:prstGeom>
          <a:noFill/>
          <a:ln>
            <a:noFill/>
          </a:ln>
        </p:spPr>
      </p:pic>
      <p:pic>
        <p:nvPicPr>
          <p:cNvPr id="241" name="Google Shape;241;p11"/>
          <p:cNvPicPr preferRelativeResize="0"/>
          <p:nvPr/>
        </p:nvPicPr>
        <p:blipFill rotWithShape="1">
          <a:blip r:embed="rId5">
            <a:alphaModFix/>
          </a:blip>
          <a:srcRect l="23543" t="2366" r="24530" b="8959"/>
          <a:stretch/>
        </p:blipFill>
        <p:spPr>
          <a:xfrm>
            <a:off x="6145909" y="10"/>
            <a:ext cx="2971800" cy="3383268"/>
          </a:xfrm>
          <a:prstGeom prst="rect">
            <a:avLst/>
          </a:prstGeom>
          <a:noFill/>
          <a:ln>
            <a:noFill/>
          </a:ln>
        </p:spPr>
      </p:pic>
      <p:pic>
        <p:nvPicPr>
          <p:cNvPr id="242" name="Google Shape;242;p11"/>
          <p:cNvPicPr preferRelativeResize="0"/>
          <p:nvPr/>
        </p:nvPicPr>
        <p:blipFill rotWithShape="1">
          <a:blip r:embed="rId6">
            <a:alphaModFix/>
          </a:blip>
          <a:srcRect l="20492" t="2562" r="27684" b="8939"/>
          <a:stretch/>
        </p:blipFill>
        <p:spPr>
          <a:xfrm>
            <a:off x="9220200" y="10"/>
            <a:ext cx="2971800" cy="3383268"/>
          </a:xfrm>
          <a:prstGeom prst="rect">
            <a:avLst/>
          </a:prstGeom>
          <a:noFill/>
          <a:ln>
            <a:noFill/>
          </a:ln>
        </p:spPr>
      </p:pic>
      <p:pic>
        <p:nvPicPr>
          <p:cNvPr id="243" name="Google Shape;243;p11"/>
          <p:cNvPicPr preferRelativeResize="0"/>
          <p:nvPr/>
        </p:nvPicPr>
        <p:blipFill rotWithShape="1">
          <a:blip r:embed="rId7">
            <a:alphaModFix/>
          </a:blip>
          <a:srcRect l="22201" t="2347" r="26963" b="10803"/>
          <a:stretch/>
        </p:blipFill>
        <p:spPr>
          <a:xfrm>
            <a:off x="-1017" y="3474720"/>
            <a:ext cx="2970465" cy="3383280"/>
          </a:xfrm>
          <a:prstGeom prst="rect">
            <a:avLst/>
          </a:prstGeom>
          <a:noFill/>
          <a:ln>
            <a:noFill/>
          </a:ln>
        </p:spPr>
      </p:pic>
      <p:sp>
        <p:nvSpPr>
          <p:cNvPr id="244" name="Google Shape;244;p11"/>
          <p:cNvSpPr/>
          <p:nvPr/>
        </p:nvSpPr>
        <p:spPr>
          <a:xfrm>
            <a:off x="6145910" y="3474720"/>
            <a:ext cx="6046090" cy="3383281"/>
          </a:xfrm>
          <a:prstGeom prst="rect">
            <a:avLst/>
          </a:prstGeom>
          <a:solidFill>
            <a:srgbClr val="6759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5" name="Google Shape;245;p11"/>
          <p:cNvSpPr txBox="1">
            <a:spLocks noGrp="1"/>
          </p:cNvSpPr>
          <p:nvPr>
            <p:ph type="title"/>
          </p:nvPr>
        </p:nvSpPr>
        <p:spPr>
          <a:xfrm>
            <a:off x="6491652" y="3799272"/>
            <a:ext cx="6625633" cy="6371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US" sz="4000" b="1">
                <a:solidFill>
                  <a:srgbClr val="FFFFFF"/>
                </a:solidFill>
              </a:rPr>
              <a:t>WORLD CUP CATEGORIES</a:t>
            </a:r>
            <a:endParaRPr sz="4000" b="1">
              <a:solidFill>
                <a:srgbClr val="FFFFFF"/>
              </a:solidFill>
            </a:endParaRPr>
          </a:p>
        </p:txBody>
      </p:sp>
      <p:pic>
        <p:nvPicPr>
          <p:cNvPr id="246" name="Google Shape;246;p11"/>
          <p:cNvPicPr preferRelativeResize="0"/>
          <p:nvPr/>
        </p:nvPicPr>
        <p:blipFill rotWithShape="1">
          <a:blip r:embed="rId8">
            <a:alphaModFix/>
          </a:blip>
          <a:srcRect l="22486" t="8884" r="29382" b="8885"/>
          <a:stretch/>
        </p:blipFill>
        <p:spPr>
          <a:xfrm>
            <a:off x="3059902" y="3474719"/>
            <a:ext cx="2970466" cy="3383280"/>
          </a:xfrm>
          <a:prstGeom prst="rect">
            <a:avLst/>
          </a:prstGeom>
          <a:noFill/>
          <a:ln>
            <a:noFill/>
          </a:ln>
        </p:spPr>
      </p:pic>
      <p:sp>
        <p:nvSpPr>
          <p:cNvPr id="247" name="Google Shape;247;p11"/>
          <p:cNvSpPr txBox="1">
            <a:spLocks noGrp="1"/>
          </p:cNvSpPr>
          <p:nvPr>
            <p:ph type="body" idx="1"/>
          </p:nvPr>
        </p:nvSpPr>
        <p:spPr>
          <a:xfrm>
            <a:off x="6479648" y="4510585"/>
            <a:ext cx="5366610" cy="17587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700"/>
              <a:buNone/>
            </a:pPr>
            <a:endParaRPr sz="2700">
              <a:solidFill>
                <a:srgbClr val="FFFFFF"/>
              </a:solidFill>
            </a:endParaRPr>
          </a:p>
          <a:p>
            <a:pPr marL="0" lvl="0" indent="0" algn="l" rtl="0">
              <a:lnSpc>
                <a:spcPct val="90000"/>
              </a:lnSpc>
              <a:spcBef>
                <a:spcPts val="1000"/>
              </a:spcBef>
              <a:spcAft>
                <a:spcPts val="0"/>
              </a:spcAft>
              <a:buClr>
                <a:schemeClr val="lt1"/>
              </a:buClr>
              <a:buSzPts val="2700"/>
              <a:buNone/>
            </a:pPr>
            <a:endParaRPr sz="2700">
              <a:solidFill>
                <a:srgbClr val="FFFFFF"/>
              </a:solidFill>
            </a:endParaRPr>
          </a:p>
          <a:p>
            <a:pPr marL="0" lvl="0" indent="0" algn="l" rtl="0">
              <a:lnSpc>
                <a:spcPct val="90000"/>
              </a:lnSpc>
              <a:spcBef>
                <a:spcPts val="1000"/>
              </a:spcBef>
              <a:spcAft>
                <a:spcPts val="0"/>
              </a:spcAft>
              <a:buClr>
                <a:srgbClr val="FFFFFF"/>
              </a:buClr>
              <a:buSzPts val="2700"/>
              <a:buNone/>
            </a:pPr>
            <a:r>
              <a:rPr lang="en-US" sz="2700">
                <a:solidFill>
                  <a:srgbClr val="FFFFFF"/>
                </a:solidFill>
              </a:rPr>
              <a:t>Classical Ballet</a:t>
            </a:r>
            <a:endParaRPr/>
          </a:p>
          <a:p>
            <a:pPr marL="228600" lvl="0" indent="-114300" algn="l" rtl="0">
              <a:lnSpc>
                <a:spcPct val="90000"/>
              </a:lnSpc>
              <a:spcBef>
                <a:spcPts val="1000"/>
              </a:spcBef>
              <a:spcAft>
                <a:spcPts val="0"/>
              </a:spcAft>
              <a:buClr>
                <a:schemeClr val="lt1"/>
              </a:buClr>
              <a:buSzPts val="1800"/>
              <a:buNone/>
            </a:pPr>
            <a:endParaRPr sz="1800">
              <a:solidFill>
                <a:srgbClr val="FFFFFF"/>
              </a:solidFill>
            </a:endParaRPr>
          </a:p>
          <a:p>
            <a:pPr marL="228600" lvl="0" indent="-114300" algn="l" rtl="0">
              <a:lnSpc>
                <a:spcPct val="90000"/>
              </a:lnSpc>
              <a:spcBef>
                <a:spcPts val="1000"/>
              </a:spcBef>
              <a:spcAft>
                <a:spcPts val="0"/>
              </a:spcAft>
              <a:buClr>
                <a:schemeClr val="lt1"/>
              </a:buClr>
              <a:buSzPts val="1800"/>
              <a:buNone/>
            </a:pPr>
            <a:endParaRPr sz="1800">
              <a:solidFill>
                <a:srgbClr val="FFFFFF"/>
              </a:solidFill>
            </a:endParaRPr>
          </a:p>
          <a:p>
            <a:pPr marL="228600" lvl="0" indent="-114300" algn="l" rtl="0">
              <a:lnSpc>
                <a:spcPct val="90000"/>
              </a:lnSpc>
              <a:spcBef>
                <a:spcPts val="1000"/>
              </a:spcBef>
              <a:spcAft>
                <a:spcPts val="0"/>
              </a:spcAft>
              <a:buClr>
                <a:schemeClr val="lt1"/>
              </a:buClr>
              <a:buSzPts val="1800"/>
              <a:buNone/>
            </a:pPr>
            <a:endParaRPr sz="18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2"/>
        <p:cNvGrpSpPr/>
        <p:nvPr/>
      </p:nvGrpSpPr>
      <p:grpSpPr>
        <a:xfrm>
          <a:off x="0" y="0"/>
          <a:ext cx="0" cy="0"/>
          <a:chOff x="0" y="0"/>
          <a:chExt cx="0" cy="0"/>
        </a:xfrm>
      </p:grpSpPr>
      <p:pic>
        <p:nvPicPr>
          <p:cNvPr id="253" name="Google Shape;253;p12" descr="A picture containing floor, person, indoor, hard&#10;&#10;Description automatically generated"/>
          <p:cNvPicPr preferRelativeResize="0"/>
          <p:nvPr/>
        </p:nvPicPr>
        <p:blipFill rotWithShape="1">
          <a:blip r:embed="rId3">
            <a:alphaModFix amt="70000"/>
          </a:blip>
          <a:srcRect b="6665"/>
          <a:stretch/>
        </p:blipFill>
        <p:spPr>
          <a:xfrm>
            <a:off x="20" y="1021"/>
            <a:ext cx="12191980" cy="6855958"/>
          </a:xfrm>
          <a:prstGeom prst="rect">
            <a:avLst/>
          </a:prstGeom>
          <a:noFill/>
          <a:ln>
            <a:noFill/>
          </a:ln>
        </p:spPr>
      </p:pic>
      <p:sp>
        <p:nvSpPr>
          <p:cNvPr id="254" name="Google Shape;254;p12"/>
          <p:cNvSpPr txBox="1">
            <a:spLocks noGrp="1"/>
          </p:cNvSpPr>
          <p:nvPr>
            <p:ph type="title"/>
          </p:nvPr>
        </p:nvSpPr>
        <p:spPr>
          <a:xfrm>
            <a:off x="704209" y="635069"/>
            <a:ext cx="4509236" cy="113913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11111"/>
              <a:buFont typeface="Calibri"/>
              <a:buNone/>
            </a:pPr>
            <a:r>
              <a:rPr lang="en-US" sz="3300" b="1"/>
              <a:t>WORLD CUP CATEGORIES</a:t>
            </a:r>
            <a:br>
              <a:rPr lang="en-US" sz="3300" b="1"/>
            </a:br>
            <a:endParaRPr sz="3300" b="1"/>
          </a:p>
        </p:txBody>
      </p:sp>
      <p:sp>
        <p:nvSpPr>
          <p:cNvPr id="255" name="Google Shape;255;p12"/>
          <p:cNvSpPr txBox="1">
            <a:spLocks noGrp="1"/>
          </p:cNvSpPr>
          <p:nvPr>
            <p:ph type="body" idx="1"/>
          </p:nvPr>
        </p:nvSpPr>
        <p:spPr>
          <a:xfrm>
            <a:off x="720992" y="1941362"/>
            <a:ext cx="4492454" cy="241909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500"/>
              <a:buChar char="•"/>
            </a:pPr>
            <a:r>
              <a:rPr lang="en-US" sz="2500"/>
              <a:t>Contemporary</a:t>
            </a:r>
            <a:endParaRPr/>
          </a:p>
          <a:p>
            <a:pPr marL="228600" lvl="0" indent="-69850" algn="l" rtl="0">
              <a:lnSpc>
                <a:spcPct val="90000"/>
              </a:lnSpc>
              <a:spcBef>
                <a:spcPts val="1000"/>
              </a:spcBef>
              <a:spcAft>
                <a:spcPts val="0"/>
              </a:spcAft>
              <a:buClr>
                <a:schemeClr val="lt1"/>
              </a:buClr>
              <a:buSzPts val="2500"/>
              <a:buNone/>
            </a:pPr>
            <a:endParaRPr sz="2500"/>
          </a:p>
          <a:p>
            <a:pPr marL="228600" lvl="0" indent="-228600" algn="l" rtl="0">
              <a:lnSpc>
                <a:spcPct val="90000"/>
              </a:lnSpc>
              <a:spcBef>
                <a:spcPts val="1000"/>
              </a:spcBef>
              <a:spcAft>
                <a:spcPts val="0"/>
              </a:spcAft>
              <a:buClr>
                <a:schemeClr val="lt1"/>
              </a:buClr>
              <a:buSzPts val="2500"/>
              <a:buChar char="•"/>
            </a:pPr>
            <a:r>
              <a:rPr lang="en-US" sz="2500"/>
              <a:t>Modern</a:t>
            </a:r>
            <a:endParaRPr/>
          </a:p>
        </p:txBody>
      </p:sp>
      <p:sp>
        <p:nvSpPr>
          <p:cNvPr id="256" name="Google Shape;256;p12"/>
          <p:cNvSpPr/>
          <p:nvPr/>
        </p:nvSpPr>
        <p:spPr>
          <a:xfrm>
            <a:off x="5549615" y="197110"/>
            <a:ext cx="2020824" cy="202082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7" name="Google Shape;257;p12"/>
          <p:cNvPicPr preferRelativeResize="0"/>
          <p:nvPr/>
        </p:nvPicPr>
        <p:blipFill rotWithShape="1">
          <a:blip r:embed="rId4">
            <a:alphaModFix/>
          </a:blip>
          <a:srcRect l="17446" t="1749" r="24584" b="11296"/>
          <a:stretch/>
        </p:blipFill>
        <p:spPr>
          <a:xfrm>
            <a:off x="5714207" y="361702"/>
            <a:ext cx="1691640" cy="1691640"/>
          </a:xfrm>
          <a:custGeom>
            <a:avLst/>
            <a:gdLst/>
            <a:ahLst/>
            <a:cxnLst/>
            <a:rect l="l" t="t" r="r" b="b"/>
            <a:pathLst>
              <a:path w="1956816" h="1956816" extrusionOk="0">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ln>
            <a:noFill/>
          </a:ln>
        </p:spPr>
      </p:pic>
      <p:sp>
        <p:nvSpPr>
          <p:cNvPr id="258" name="Google Shape;258;p12"/>
          <p:cNvSpPr/>
          <p:nvPr/>
        </p:nvSpPr>
        <p:spPr>
          <a:xfrm>
            <a:off x="8114932" y="1"/>
            <a:ext cx="4077068" cy="3445261"/>
          </a:xfrm>
          <a:custGeom>
            <a:avLst/>
            <a:gdLst/>
            <a:ahLst/>
            <a:cxnLst/>
            <a:rect l="l" t="t" r="r" b="b"/>
            <a:pathLst>
              <a:path w="4077068" h="3445261" extrusionOk="0">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9" name="Google Shape;259;p12"/>
          <p:cNvSpPr/>
          <p:nvPr/>
        </p:nvSpPr>
        <p:spPr>
          <a:xfrm>
            <a:off x="5721428" y="2550745"/>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0" name="Google Shape;260;p12"/>
          <p:cNvPicPr preferRelativeResize="0"/>
          <p:nvPr/>
        </p:nvPicPr>
        <p:blipFill rotWithShape="1">
          <a:blip r:embed="rId5">
            <a:alphaModFix/>
          </a:blip>
          <a:srcRect l="23957" r="15206" b="8747"/>
          <a:stretch/>
        </p:blipFill>
        <p:spPr>
          <a:xfrm>
            <a:off x="5886020" y="2715337"/>
            <a:ext cx="2743200" cy="2743200"/>
          </a:xfrm>
          <a:custGeom>
            <a:avLst/>
            <a:gdLst/>
            <a:ahLst/>
            <a:cxnLst/>
            <a:rect l="l" t="t" r="r" b="b"/>
            <a:pathLst>
              <a:path w="2834640" h="2834640" extrusionOk="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ln>
            <a:noFill/>
          </a:ln>
        </p:spPr>
      </p:pic>
      <p:pic>
        <p:nvPicPr>
          <p:cNvPr id="261" name="Google Shape;261;p12"/>
          <p:cNvPicPr preferRelativeResize="0"/>
          <p:nvPr/>
        </p:nvPicPr>
        <p:blipFill rotWithShape="1">
          <a:blip r:embed="rId6">
            <a:alphaModFix/>
          </a:blip>
          <a:srcRect l="8883" r="19274" b="9635"/>
          <a:stretch/>
        </p:blipFill>
        <p:spPr>
          <a:xfrm>
            <a:off x="8278624" y="2"/>
            <a:ext cx="3913376" cy="3281569"/>
          </a:xfrm>
          <a:custGeom>
            <a:avLst/>
            <a:gdLst/>
            <a:ahLst/>
            <a:cxnLst/>
            <a:rect l="l" t="t" r="r" b="b"/>
            <a:pathLst>
              <a:path w="3913376" h="3281569" extrusionOk="0">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ln>
            <a:noFill/>
          </a:ln>
        </p:spPr>
      </p:pic>
      <p:sp>
        <p:nvSpPr>
          <p:cNvPr id="262" name="Google Shape;262;p12"/>
          <p:cNvSpPr/>
          <p:nvPr/>
        </p:nvSpPr>
        <p:spPr>
          <a:xfrm>
            <a:off x="1653162" y="4604085"/>
            <a:ext cx="4281112" cy="2253913"/>
          </a:xfrm>
          <a:custGeom>
            <a:avLst/>
            <a:gdLst/>
            <a:ahLst/>
            <a:cxnLst/>
            <a:rect l="l" t="t" r="r" b="b"/>
            <a:pathLst>
              <a:path w="4281112" h="2253913" extrusionOk="0">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3" name="Google Shape;263;p12"/>
          <p:cNvPicPr preferRelativeResize="0"/>
          <p:nvPr/>
        </p:nvPicPr>
        <p:blipFill rotWithShape="1">
          <a:blip r:embed="rId7">
            <a:alphaModFix/>
          </a:blip>
          <a:srcRect l="3985" t="20408" r="8085" b="9858"/>
          <a:stretch/>
        </p:blipFill>
        <p:spPr>
          <a:xfrm>
            <a:off x="1818614" y="4769536"/>
            <a:ext cx="3950208" cy="2088462"/>
          </a:xfrm>
          <a:custGeom>
            <a:avLst/>
            <a:gdLst/>
            <a:ahLst/>
            <a:cxnLst/>
            <a:rect l="l" t="t" r="r" b="b"/>
            <a:pathLst>
              <a:path w="3950208" h="2088462" extrusionOk="0">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ln>
            <a:noFill/>
          </a:ln>
        </p:spPr>
      </p:pic>
      <p:sp>
        <p:nvSpPr>
          <p:cNvPr id="264" name="Google Shape;264;p12"/>
          <p:cNvSpPr/>
          <p:nvPr/>
        </p:nvSpPr>
        <p:spPr>
          <a:xfrm>
            <a:off x="8848370" y="3966828"/>
            <a:ext cx="3339958" cy="2891173"/>
          </a:xfrm>
          <a:custGeom>
            <a:avLst/>
            <a:gdLst/>
            <a:ahLst/>
            <a:cxnLst/>
            <a:rect l="l" t="t" r="r" b="b"/>
            <a:pathLst>
              <a:path w="3339958" h="2891173" extrusionOk="0">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5" name="Google Shape;265;p12"/>
          <p:cNvPicPr preferRelativeResize="0"/>
          <p:nvPr/>
        </p:nvPicPr>
        <p:blipFill rotWithShape="1">
          <a:blip r:embed="rId8">
            <a:alphaModFix/>
          </a:blip>
          <a:srcRect l="14989" t="790" r="19809" b="15328"/>
          <a:stretch/>
        </p:blipFill>
        <p:spPr>
          <a:xfrm>
            <a:off x="9009416" y="4131546"/>
            <a:ext cx="3178912" cy="2726454"/>
          </a:xfrm>
          <a:custGeom>
            <a:avLst/>
            <a:gdLst/>
            <a:ahLst/>
            <a:cxnLst/>
            <a:rect l="l" t="t" r="r" b="b"/>
            <a:pathLst>
              <a:path w="3178912" h="2726454" extrusionOk="0">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13"/>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3" name="Google Shape;273;p13" descr="A group of women dancing&#10;&#10;Description automatically generated with medium confidence"/>
          <p:cNvPicPr preferRelativeResize="0"/>
          <p:nvPr/>
        </p:nvPicPr>
        <p:blipFill rotWithShape="1">
          <a:blip r:embed="rId3">
            <a:alphaModFix amt="85000"/>
          </a:blip>
          <a:srcRect l="5451" r="19078" b="1"/>
          <a:stretch/>
        </p:blipFill>
        <p:spPr>
          <a:xfrm>
            <a:off x="20" y="10"/>
            <a:ext cx="8450297" cy="6857990"/>
          </a:xfrm>
          <a:prstGeom prst="rect">
            <a:avLst/>
          </a:prstGeom>
          <a:noFill/>
          <a:ln>
            <a:noFill/>
          </a:ln>
        </p:spPr>
      </p:pic>
      <p:sp>
        <p:nvSpPr>
          <p:cNvPr id="274" name="Google Shape;274;p13"/>
          <p:cNvSpPr txBox="1">
            <a:spLocks noGrp="1"/>
          </p:cNvSpPr>
          <p:nvPr>
            <p:ph type="title"/>
          </p:nvPr>
        </p:nvSpPr>
        <p:spPr>
          <a:xfrm>
            <a:off x="838201" y="365125"/>
            <a:ext cx="5251316" cy="16276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700"/>
              <a:buFont typeface="Calibri"/>
              <a:buNone/>
            </a:pPr>
            <a:r>
              <a:rPr lang="en-US" sz="3700" b="1">
                <a:solidFill>
                  <a:srgbClr val="FFFFFF"/>
                </a:solidFill>
              </a:rPr>
              <a:t>WORLD CUP CATEGORIES</a:t>
            </a:r>
            <a:br>
              <a:rPr lang="en-US" sz="3700" b="1">
                <a:solidFill>
                  <a:srgbClr val="FFFFFF"/>
                </a:solidFill>
              </a:rPr>
            </a:br>
            <a:endParaRPr sz="3700" b="1">
              <a:solidFill>
                <a:srgbClr val="FFFFFF"/>
              </a:solidFill>
            </a:endParaRPr>
          </a:p>
        </p:txBody>
      </p:sp>
      <p:sp>
        <p:nvSpPr>
          <p:cNvPr id="275" name="Google Shape;275;p13"/>
          <p:cNvSpPr txBox="1">
            <a:spLocks noGrp="1"/>
          </p:cNvSpPr>
          <p:nvPr>
            <p:ph type="body" idx="1"/>
          </p:nvPr>
        </p:nvSpPr>
        <p:spPr>
          <a:xfrm>
            <a:off x="838200" y="2219785"/>
            <a:ext cx="4619621" cy="3957178"/>
          </a:xfrm>
          <a:prstGeom prst="rect">
            <a:avLst/>
          </a:prstGeom>
          <a:noFill/>
          <a:ln>
            <a:noFill/>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None/>
            </a:pPr>
            <a:endParaRPr sz="2000">
              <a:solidFill>
                <a:srgbClr val="FFFFFF"/>
              </a:solidFill>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US" sz="2000">
                <a:solidFill>
                  <a:srgbClr val="FFFFFF"/>
                </a:solidFill>
              </a:rPr>
              <a:t>Film &amp; Musical</a:t>
            </a:r>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US" sz="2000">
                <a:solidFill>
                  <a:srgbClr val="FFFFFF"/>
                </a:solidFill>
              </a:rPr>
              <a:t>Jazz</a:t>
            </a:r>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p:txBody>
      </p:sp>
      <p:pic>
        <p:nvPicPr>
          <p:cNvPr id="276" name="Google Shape;276;p13"/>
          <p:cNvPicPr preferRelativeResize="0"/>
          <p:nvPr/>
        </p:nvPicPr>
        <p:blipFill rotWithShape="1">
          <a:blip r:embed="rId4">
            <a:alphaModFix/>
          </a:blip>
          <a:srcRect l="23860" r="23860"/>
          <a:stretch/>
        </p:blipFill>
        <p:spPr>
          <a:xfrm>
            <a:off x="6225997"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Google Shape;282;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3" name="Google Shape;283;p14"/>
          <p:cNvPicPr preferRelativeResize="0"/>
          <p:nvPr/>
        </p:nvPicPr>
        <p:blipFill rotWithShape="1">
          <a:blip r:embed="rId3">
            <a:alphaModFix/>
          </a:blip>
          <a:srcRect l="10552" t="172" r="22029" b="9194"/>
          <a:stretch/>
        </p:blipFill>
        <p:spPr>
          <a:xfrm>
            <a:off x="20" y="10"/>
            <a:ext cx="7642726" cy="6857990"/>
          </a:xfrm>
          <a:prstGeom prst="rect">
            <a:avLst/>
          </a:prstGeom>
          <a:noFill/>
          <a:ln>
            <a:noFill/>
          </a:ln>
        </p:spPr>
      </p:pic>
      <p:sp>
        <p:nvSpPr>
          <p:cNvPr id="284" name="Google Shape;284;p14"/>
          <p:cNvSpPr/>
          <p:nvPr/>
        </p:nvSpPr>
        <p:spPr>
          <a:xfrm>
            <a:off x="579263" y="3986129"/>
            <a:ext cx="6288261" cy="2253231"/>
          </a:xfrm>
          <a:prstGeom prst="rect">
            <a:avLst/>
          </a:prstGeom>
          <a:solidFill>
            <a:schemeClr val="lt1">
              <a:alpha val="93725"/>
            </a:schemeClr>
          </a:solidFill>
          <a:ln w="12700" cap="flat" cmpd="sng">
            <a:solidFill>
              <a:srgbClr val="EFEF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5" name="Google Shape;285;p14"/>
          <p:cNvSpPr txBox="1">
            <a:spLocks noGrp="1"/>
          </p:cNvSpPr>
          <p:nvPr>
            <p:ph type="title"/>
          </p:nvPr>
        </p:nvSpPr>
        <p:spPr>
          <a:xfrm>
            <a:off x="841248" y="4152624"/>
            <a:ext cx="2112264" cy="19202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b="1">
                <a:latin typeface="Calibri"/>
                <a:ea typeface="Calibri"/>
                <a:cs typeface="Calibri"/>
                <a:sym typeface="Calibri"/>
              </a:rPr>
              <a:t>WORLD CUP CATEGORIES</a:t>
            </a:r>
            <a:br>
              <a:rPr lang="en-US" sz="2400" b="1">
                <a:latin typeface="Calibri"/>
                <a:ea typeface="Calibri"/>
                <a:cs typeface="Calibri"/>
                <a:sym typeface="Calibri"/>
              </a:rPr>
            </a:br>
            <a:endParaRPr sz="2400">
              <a:latin typeface="Calibri"/>
              <a:ea typeface="Calibri"/>
              <a:cs typeface="Calibri"/>
              <a:sym typeface="Calibri"/>
            </a:endParaRPr>
          </a:p>
        </p:txBody>
      </p:sp>
      <p:pic>
        <p:nvPicPr>
          <p:cNvPr id="286" name="Google Shape;286;p14"/>
          <p:cNvPicPr preferRelativeResize="0"/>
          <p:nvPr/>
        </p:nvPicPr>
        <p:blipFill rotWithShape="1">
          <a:blip r:embed="rId4">
            <a:alphaModFix/>
          </a:blip>
          <a:srcRect t="8568" b="8567"/>
          <a:stretch/>
        </p:blipFill>
        <p:spPr>
          <a:xfrm>
            <a:off x="7720049" y="10"/>
            <a:ext cx="4471952" cy="2240270"/>
          </a:xfrm>
          <a:prstGeom prst="rect">
            <a:avLst/>
          </a:prstGeom>
          <a:noFill/>
          <a:ln>
            <a:noFill/>
          </a:ln>
        </p:spPr>
      </p:pic>
      <p:sp>
        <p:nvSpPr>
          <p:cNvPr id="287" name="Google Shape;287;p14"/>
          <p:cNvSpPr/>
          <p:nvPr/>
        </p:nvSpPr>
        <p:spPr>
          <a:xfrm>
            <a:off x="508370" y="47845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8" name="Google Shape;288;p14"/>
          <p:cNvSpPr/>
          <p:nvPr/>
        </p:nvSpPr>
        <p:spPr>
          <a:xfrm rot="5400000">
            <a:off x="2407046" y="5103601"/>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9" name="Google Shape;289;p14"/>
          <p:cNvSpPr txBox="1">
            <a:spLocks noGrp="1"/>
          </p:cNvSpPr>
          <p:nvPr>
            <p:ph type="body" idx="1"/>
          </p:nvPr>
        </p:nvSpPr>
        <p:spPr>
          <a:xfrm>
            <a:off x="3364992" y="4151376"/>
            <a:ext cx="3319272" cy="192024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300"/>
              <a:buChar char="•"/>
            </a:pPr>
            <a:r>
              <a:rPr lang="en-US" sz="2300" b="1" dirty="0"/>
              <a:t>Urban Street Dance</a:t>
            </a:r>
            <a:endParaRPr dirty="0"/>
          </a:p>
          <a:p>
            <a:pPr marL="228600" lvl="0" indent="-228600" algn="l" rtl="0">
              <a:lnSpc>
                <a:spcPct val="90000"/>
              </a:lnSpc>
              <a:spcBef>
                <a:spcPts val="1600"/>
              </a:spcBef>
              <a:spcAft>
                <a:spcPts val="0"/>
              </a:spcAft>
              <a:buClr>
                <a:schemeClr val="dk1"/>
              </a:buClr>
              <a:buSzPts val="2300"/>
              <a:buChar char="•"/>
            </a:pPr>
            <a:r>
              <a:rPr lang="en-US" sz="2300" b="1" dirty="0"/>
              <a:t>Break Dance</a:t>
            </a:r>
            <a:endParaRPr lang="el-GR" sz="2300" b="1" dirty="0"/>
          </a:p>
          <a:p>
            <a:pPr marL="228600" lvl="0" indent="-228600" algn="l" rtl="0">
              <a:lnSpc>
                <a:spcPct val="90000"/>
              </a:lnSpc>
              <a:spcBef>
                <a:spcPts val="1600"/>
              </a:spcBef>
              <a:spcAft>
                <a:spcPts val="0"/>
              </a:spcAft>
              <a:buClr>
                <a:schemeClr val="dk1"/>
              </a:buClr>
              <a:buSzPts val="2300"/>
              <a:buChar char="•"/>
            </a:pPr>
            <a:r>
              <a:rPr lang="en-US" sz="2300" b="1"/>
              <a:t>Commercial</a:t>
            </a:r>
            <a:endParaRPr sz="2300" b="1"/>
          </a:p>
        </p:txBody>
      </p:sp>
      <p:pic>
        <p:nvPicPr>
          <p:cNvPr id="290" name="Google Shape;290;p14"/>
          <p:cNvPicPr preferRelativeResize="0"/>
          <p:nvPr/>
        </p:nvPicPr>
        <p:blipFill rotWithShape="1">
          <a:blip r:embed="rId5">
            <a:alphaModFix/>
          </a:blip>
          <a:srcRect t="8469" b="8466"/>
          <a:stretch/>
        </p:blipFill>
        <p:spPr>
          <a:xfrm>
            <a:off x="7720049" y="2308860"/>
            <a:ext cx="4471952" cy="2240280"/>
          </a:xfrm>
          <a:prstGeom prst="rect">
            <a:avLst/>
          </a:prstGeom>
          <a:noFill/>
          <a:ln>
            <a:noFill/>
          </a:ln>
        </p:spPr>
      </p:pic>
      <p:pic>
        <p:nvPicPr>
          <p:cNvPr id="291" name="Google Shape;291;p14"/>
          <p:cNvPicPr preferRelativeResize="0"/>
          <p:nvPr/>
        </p:nvPicPr>
        <p:blipFill rotWithShape="1">
          <a:blip r:embed="rId6">
            <a:alphaModFix/>
          </a:blip>
          <a:srcRect l="1699" t="16942" b="9281"/>
          <a:stretch/>
        </p:blipFill>
        <p:spPr>
          <a:xfrm>
            <a:off x="7720049" y="4665847"/>
            <a:ext cx="4471957" cy="22402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Google Shape;296;p15"/>
          <p:cNvSpPr/>
          <p:nvPr/>
        </p:nvSpPr>
        <p:spPr>
          <a:xfrm>
            <a:off x="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p15"/>
          <p:cNvSpPr/>
          <p:nvPr/>
        </p:nvSpPr>
        <p:spPr>
          <a:xfrm>
            <a:off x="0" y="0"/>
            <a:ext cx="12188952" cy="6858000"/>
          </a:xfrm>
          <a:prstGeom prst="rect">
            <a:avLst/>
          </a:prstGeom>
          <a:solidFill>
            <a:schemeClr val="lt2">
              <a:alpha val="4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15"/>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9" name="Google Shape;299;p15"/>
          <p:cNvPicPr preferRelativeResize="0"/>
          <p:nvPr/>
        </p:nvPicPr>
        <p:blipFill rotWithShape="1">
          <a:blip r:embed="rId3">
            <a:alphaModFix amt="40000"/>
          </a:blip>
          <a:srcRect/>
          <a:stretch/>
        </p:blipFill>
        <p:spPr>
          <a:xfrm>
            <a:off x="5414" y="0"/>
            <a:ext cx="12181172" cy="6858000"/>
          </a:xfrm>
          <a:prstGeom prst="rect">
            <a:avLst/>
          </a:prstGeom>
          <a:noFill/>
          <a:ln>
            <a:noFill/>
          </a:ln>
        </p:spPr>
      </p:pic>
      <p:sp>
        <p:nvSpPr>
          <p:cNvPr id="300" name="Google Shape;300;p15"/>
          <p:cNvSpPr/>
          <p:nvPr/>
        </p:nvSpPr>
        <p:spPr>
          <a:xfrm>
            <a:off x="0" y="0"/>
            <a:ext cx="12188952" cy="6858000"/>
          </a:xfrm>
          <a:prstGeom prst="rect">
            <a:avLst/>
          </a:prstGeom>
          <a:solidFill>
            <a:schemeClr val="accen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1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2" name="Google Shape;302;p15" descr="A picture containing floor, person, indoor, sword&#10;&#10;Description automatically generated"/>
          <p:cNvPicPr preferRelativeResize="0"/>
          <p:nvPr/>
        </p:nvPicPr>
        <p:blipFill rotWithShape="1">
          <a:blip r:embed="rId4">
            <a:alphaModFix amt="85000"/>
          </a:blip>
          <a:srcRect t="4169" b="17644"/>
          <a:stretch/>
        </p:blipFill>
        <p:spPr>
          <a:xfrm>
            <a:off x="20" y="10"/>
            <a:ext cx="6095980" cy="6857990"/>
          </a:xfrm>
          <a:prstGeom prst="rect">
            <a:avLst/>
          </a:prstGeom>
          <a:noFill/>
          <a:ln>
            <a:noFill/>
          </a:ln>
        </p:spPr>
      </p:pic>
      <p:pic>
        <p:nvPicPr>
          <p:cNvPr id="303" name="Google Shape;303;p15" descr="A picture containing floor, person, indoor, sport&#10;&#10;Description automatically generated"/>
          <p:cNvPicPr preferRelativeResize="0">
            <a:picLocks noGrp="1"/>
          </p:cNvPicPr>
          <p:nvPr>
            <p:ph type="body" idx="1"/>
          </p:nvPr>
        </p:nvPicPr>
        <p:blipFill rotWithShape="1">
          <a:blip r:embed="rId5">
            <a:alphaModFix amt="85000"/>
          </a:blip>
          <a:srcRect l="24314" r="20797" b="-1"/>
          <a:stretch/>
        </p:blipFill>
        <p:spPr>
          <a:xfrm>
            <a:off x="6096000" y="10"/>
            <a:ext cx="6096000" cy="6857990"/>
          </a:xfrm>
          <a:prstGeom prst="rect">
            <a:avLst/>
          </a:prstGeom>
          <a:noFill/>
          <a:ln>
            <a:noFill/>
          </a:ln>
        </p:spPr>
      </p:pic>
      <p:sp>
        <p:nvSpPr>
          <p:cNvPr id="304" name="Google Shape;304;p15"/>
          <p:cNvSpPr txBox="1">
            <a:spLocks noGrp="1"/>
          </p:cNvSpPr>
          <p:nvPr>
            <p:ph type="title"/>
          </p:nvPr>
        </p:nvSpPr>
        <p:spPr>
          <a:xfrm>
            <a:off x="1191965" y="552807"/>
            <a:ext cx="9801854" cy="27903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800"/>
              <a:buFont typeface="Calibri"/>
              <a:buNone/>
            </a:pPr>
            <a:r>
              <a:rPr lang="en-US" sz="4800">
                <a:solidFill>
                  <a:srgbClr val="FFFFFF"/>
                </a:solidFill>
                <a:latin typeface="Calibri"/>
                <a:ea typeface="Calibri"/>
                <a:cs typeface="Calibri"/>
                <a:sym typeface="Calibri"/>
              </a:rPr>
              <a:t>WORLD CUP CATEGORIES</a:t>
            </a:r>
            <a:endParaRPr/>
          </a:p>
        </p:txBody>
      </p:sp>
      <p:sp>
        <p:nvSpPr>
          <p:cNvPr id="305" name="Google Shape;305;p15"/>
          <p:cNvSpPr txBox="1"/>
          <p:nvPr/>
        </p:nvSpPr>
        <p:spPr>
          <a:xfrm>
            <a:off x="1191966" y="3510476"/>
            <a:ext cx="9801854" cy="261423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FFFF"/>
              </a:buClr>
              <a:buSzPts val="4000"/>
              <a:buFont typeface="Arial"/>
              <a:buNone/>
            </a:pPr>
            <a:r>
              <a:rPr lang="en-US" sz="4000" b="1" i="0" u="none" strike="noStrike" cap="none">
                <a:solidFill>
                  <a:srgbClr val="FFFFFF"/>
                </a:solidFill>
                <a:latin typeface="Calibri"/>
                <a:ea typeface="Calibri"/>
                <a:cs typeface="Calibri"/>
                <a:sym typeface="Calibri"/>
              </a:rPr>
              <a:t>Dance Hall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1" name="Google Shape;311;p16" descr="A group of people dancing&#10;&#10;Description automatically generated with medium confidence"/>
          <p:cNvPicPr preferRelativeResize="0"/>
          <p:nvPr/>
        </p:nvPicPr>
        <p:blipFill rotWithShape="1">
          <a:blip r:embed="rId3">
            <a:alphaModFix/>
          </a:blip>
          <a:srcRect l="27719" r="19200" b="-1"/>
          <a:stretch/>
        </p:blipFill>
        <p:spPr>
          <a:xfrm>
            <a:off x="20" y="10"/>
            <a:ext cx="3728839" cy="4197358"/>
          </a:xfrm>
          <a:prstGeom prst="rect">
            <a:avLst/>
          </a:prstGeom>
          <a:noFill/>
          <a:ln>
            <a:noFill/>
          </a:ln>
        </p:spPr>
      </p:pic>
      <p:pic>
        <p:nvPicPr>
          <p:cNvPr id="312" name="Google Shape;312;p16" descr="A person and person dancing&#10;&#10;Description automatically generated with medium confidence"/>
          <p:cNvPicPr preferRelativeResize="0">
            <a:picLocks noGrp="1"/>
          </p:cNvPicPr>
          <p:nvPr>
            <p:ph type="body" idx="1"/>
          </p:nvPr>
        </p:nvPicPr>
        <p:blipFill rotWithShape="1">
          <a:blip r:embed="rId4">
            <a:alphaModFix/>
          </a:blip>
          <a:srcRect t="20021" r="3" b="2"/>
          <a:stretch/>
        </p:blipFill>
        <p:spPr>
          <a:xfrm>
            <a:off x="3847755" y="5"/>
            <a:ext cx="3686887" cy="4197368"/>
          </a:xfrm>
          <a:prstGeom prst="rect">
            <a:avLst/>
          </a:prstGeom>
          <a:noFill/>
          <a:ln>
            <a:noFill/>
          </a:ln>
        </p:spPr>
      </p:pic>
      <p:pic>
        <p:nvPicPr>
          <p:cNvPr id="313" name="Google Shape;313;p16" descr="A group of people dancing&#10;&#10;Description automatically generated with medium confidence"/>
          <p:cNvPicPr preferRelativeResize="0"/>
          <p:nvPr/>
        </p:nvPicPr>
        <p:blipFill rotWithShape="1">
          <a:blip r:embed="rId5">
            <a:alphaModFix/>
          </a:blip>
          <a:srcRect l="10421" r="18763" b="2"/>
          <a:stretch/>
        </p:blipFill>
        <p:spPr>
          <a:xfrm>
            <a:off x="7653541" y="1"/>
            <a:ext cx="4538463" cy="3877247"/>
          </a:xfrm>
          <a:custGeom>
            <a:avLst/>
            <a:gdLst/>
            <a:ahLst/>
            <a:cxnLst/>
            <a:rect l="l" t="t" r="r" b="b"/>
            <a:pathLst>
              <a:path w="4538463" h="3877247" extrusionOk="0">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pic>
        <p:nvPicPr>
          <p:cNvPr id="314" name="Google Shape;314;p16" descr="A picture containing person, ground, sport, people&#10;&#10;Description automatically generated"/>
          <p:cNvPicPr preferRelativeResize="0"/>
          <p:nvPr/>
        </p:nvPicPr>
        <p:blipFill rotWithShape="1">
          <a:blip r:embed="rId6">
            <a:alphaModFix/>
          </a:blip>
          <a:srcRect t="7566" b="31042"/>
          <a:stretch/>
        </p:blipFill>
        <p:spPr>
          <a:xfrm>
            <a:off x="20" y="4297691"/>
            <a:ext cx="6836830" cy="2560309"/>
          </a:xfrm>
          <a:custGeom>
            <a:avLst/>
            <a:gdLst/>
            <a:ahLst/>
            <a:cxnLst/>
            <a:rect l="l" t="t" r="r" b="b"/>
            <a:pathLst>
              <a:path w="6836850" h="2541737" extrusionOk="0">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ln>
            <a:noFill/>
          </a:ln>
        </p:spPr>
      </p:pic>
      <p:sp>
        <p:nvSpPr>
          <p:cNvPr id="315" name="Google Shape;315;p16"/>
          <p:cNvSpPr txBox="1">
            <a:spLocks noGrp="1"/>
          </p:cNvSpPr>
          <p:nvPr>
            <p:ph type="title"/>
          </p:nvPr>
        </p:nvSpPr>
        <p:spPr>
          <a:xfrm>
            <a:off x="6343650" y="4181474"/>
            <a:ext cx="5505814" cy="147133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100"/>
              <a:buFont typeface="Calibri"/>
              <a:buNone/>
            </a:pPr>
            <a:r>
              <a:rPr lang="en-US" sz="3100" b="1">
                <a:solidFill>
                  <a:schemeClr val="dk1"/>
                </a:solidFill>
                <a:latin typeface="Calibri"/>
                <a:ea typeface="Calibri"/>
                <a:cs typeface="Calibri"/>
                <a:sym typeface="Calibri"/>
              </a:rPr>
              <a:t>WORLD CUP CATEGORIES</a:t>
            </a:r>
            <a:br>
              <a:rPr lang="en-US" sz="3100" b="1">
                <a:solidFill>
                  <a:schemeClr val="dk1"/>
                </a:solidFill>
                <a:latin typeface="Calibri"/>
                <a:ea typeface="Calibri"/>
                <a:cs typeface="Calibri"/>
                <a:sym typeface="Calibri"/>
              </a:rPr>
            </a:br>
            <a:br>
              <a:rPr lang="en-US" sz="3100" b="1">
                <a:solidFill>
                  <a:schemeClr val="dk1"/>
                </a:solidFill>
                <a:latin typeface="Calibri"/>
                <a:ea typeface="Calibri"/>
                <a:cs typeface="Calibri"/>
                <a:sym typeface="Calibri"/>
              </a:rPr>
            </a:br>
            <a:r>
              <a:rPr lang="en-US" sz="3100" b="1">
                <a:solidFill>
                  <a:schemeClr val="dk1"/>
                </a:solidFill>
                <a:latin typeface="Calibri"/>
                <a:ea typeface="Calibri"/>
                <a:cs typeface="Calibri"/>
                <a:sym typeface="Calibri"/>
              </a:rPr>
              <a:t>Artistic Acrobatic Dance Show</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1" name="Google Shape;321;p17"/>
          <p:cNvPicPr preferRelativeResize="0"/>
          <p:nvPr/>
        </p:nvPicPr>
        <p:blipFill rotWithShape="1">
          <a:blip r:embed="rId3">
            <a:alphaModFix/>
          </a:blip>
          <a:srcRect r="1" b="4197"/>
          <a:stretch/>
        </p:blipFill>
        <p:spPr>
          <a:xfrm>
            <a:off x="12" y="10"/>
            <a:ext cx="4975061" cy="6857990"/>
          </a:xfrm>
          <a:prstGeom prst="rect">
            <a:avLst/>
          </a:prstGeom>
          <a:noFill/>
          <a:ln>
            <a:noFill/>
          </a:ln>
        </p:spPr>
      </p:pic>
      <p:pic>
        <p:nvPicPr>
          <p:cNvPr id="322" name="Google Shape;322;p17"/>
          <p:cNvPicPr preferRelativeResize="0"/>
          <p:nvPr/>
        </p:nvPicPr>
        <p:blipFill rotWithShape="1">
          <a:blip r:embed="rId4">
            <a:alphaModFix/>
          </a:blip>
          <a:srcRect t="17572" r="1" b="17570"/>
          <a:stretch/>
        </p:blipFill>
        <p:spPr>
          <a:xfrm>
            <a:off x="4975048" y="-1"/>
            <a:ext cx="7216940" cy="6858000"/>
          </a:xfrm>
          <a:prstGeom prst="rect">
            <a:avLst/>
          </a:prstGeom>
          <a:noFill/>
          <a:ln>
            <a:noFill/>
          </a:ln>
        </p:spPr>
      </p:pic>
      <p:sp>
        <p:nvSpPr>
          <p:cNvPr id="323" name="Google Shape;323;p17"/>
          <p:cNvSpPr/>
          <p:nvPr/>
        </p:nvSpPr>
        <p:spPr>
          <a:xfrm>
            <a:off x="554416" y="4218905"/>
            <a:ext cx="11167447" cy="2089317"/>
          </a:xfrm>
          <a:prstGeom prst="rect">
            <a:avLst/>
          </a:prstGeom>
          <a:solidFill>
            <a:schemeClr val="lt1">
              <a:alpha val="93725"/>
            </a:schemeClr>
          </a:solidFill>
          <a:ln w="12700" cap="flat" cmpd="sng">
            <a:solidFill>
              <a:srgbClr val="EFEF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4" name="Google Shape;324;p17"/>
          <p:cNvSpPr txBox="1">
            <a:spLocks noGrp="1"/>
          </p:cNvSpPr>
          <p:nvPr>
            <p:ph type="title"/>
          </p:nvPr>
        </p:nvSpPr>
        <p:spPr>
          <a:xfrm>
            <a:off x="1051560" y="4440602"/>
            <a:ext cx="353872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b="1"/>
              <a:t>WORLD CUP CATEGORIES</a:t>
            </a:r>
            <a:endParaRPr sz="3200"/>
          </a:p>
        </p:txBody>
      </p:sp>
      <p:sp>
        <p:nvSpPr>
          <p:cNvPr id="325" name="Google Shape;325;p17"/>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6" name="Google Shape;326;p17"/>
          <p:cNvSpPr/>
          <p:nvPr/>
        </p:nvSpPr>
        <p:spPr>
          <a:xfrm rot="5400000">
            <a:off x="4243541"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7" name="Google Shape;327;p17"/>
          <p:cNvSpPr txBox="1">
            <a:spLocks noGrp="1"/>
          </p:cNvSpPr>
          <p:nvPr>
            <p:ph type="body" idx="1"/>
          </p:nvPr>
        </p:nvSpPr>
        <p:spPr>
          <a:xfrm>
            <a:off x="5349240" y="4440602"/>
            <a:ext cx="6007608" cy="164592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500"/>
              <a:buChar char="•"/>
            </a:pPr>
            <a:r>
              <a:rPr lang="en-US" sz="1500"/>
              <a:t>Ethno</a:t>
            </a:r>
            <a:endParaRPr/>
          </a:p>
          <a:p>
            <a:pPr marL="228600" lvl="0" indent="-133350" algn="l" rtl="0">
              <a:lnSpc>
                <a:spcPct val="90000"/>
              </a:lnSpc>
              <a:spcBef>
                <a:spcPts val="1000"/>
              </a:spcBef>
              <a:spcAft>
                <a:spcPts val="0"/>
              </a:spcAft>
              <a:buClr>
                <a:schemeClr val="dk1"/>
              </a:buClr>
              <a:buSzPts val="1500"/>
              <a:buNone/>
            </a:pPr>
            <a:endParaRPr sz="1500"/>
          </a:p>
          <a:p>
            <a:pPr marL="228600" lvl="0" indent="-228600" algn="l" rtl="0">
              <a:lnSpc>
                <a:spcPct val="90000"/>
              </a:lnSpc>
              <a:spcBef>
                <a:spcPts val="1000"/>
              </a:spcBef>
              <a:spcAft>
                <a:spcPts val="0"/>
              </a:spcAft>
              <a:buClr>
                <a:schemeClr val="dk1"/>
              </a:buClr>
              <a:buSzPts val="1500"/>
              <a:buChar char="•"/>
            </a:pPr>
            <a:r>
              <a:rPr lang="en-US" sz="1500"/>
              <a:t>Bollywood</a:t>
            </a:r>
            <a:endParaRPr/>
          </a:p>
          <a:p>
            <a:pPr marL="228600" lvl="0" indent="-133350" algn="l" rtl="0">
              <a:lnSpc>
                <a:spcPct val="90000"/>
              </a:lnSpc>
              <a:spcBef>
                <a:spcPts val="1000"/>
              </a:spcBef>
              <a:spcAft>
                <a:spcPts val="0"/>
              </a:spcAft>
              <a:buClr>
                <a:schemeClr val="dk1"/>
              </a:buClr>
              <a:buSzPts val="1500"/>
              <a:buNone/>
            </a:pPr>
            <a:endParaRPr sz="1500"/>
          </a:p>
          <a:p>
            <a:pPr marL="228600" lvl="0" indent="-228600" algn="l" rtl="0">
              <a:lnSpc>
                <a:spcPct val="90000"/>
              </a:lnSpc>
              <a:spcBef>
                <a:spcPts val="1000"/>
              </a:spcBef>
              <a:spcAft>
                <a:spcPts val="0"/>
              </a:spcAft>
              <a:buClr>
                <a:schemeClr val="dk1"/>
              </a:buClr>
              <a:buSzPts val="1500"/>
              <a:buChar char="•"/>
            </a:pPr>
            <a:r>
              <a:rPr lang="en-US" sz="1500"/>
              <a:t>Flamenco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sp>
        <p:nvSpPr>
          <p:cNvPr id="332" name="Google Shape;332;p1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8"/>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18"/>
          <p:cNvPicPr preferRelativeResize="0"/>
          <p:nvPr/>
        </p:nvPicPr>
        <p:blipFill rotWithShape="1">
          <a:blip r:embed="rId3">
            <a:alphaModFix/>
          </a:blip>
          <a:srcRect l="19565" t="1629" r="7443" b="9625"/>
          <a:stretch/>
        </p:blipFill>
        <p:spPr>
          <a:xfrm>
            <a:off x="20" y="10"/>
            <a:ext cx="8450297" cy="6857990"/>
          </a:xfrm>
          <a:prstGeom prst="rect">
            <a:avLst/>
          </a:prstGeom>
          <a:noFill/>
          <a:ln>
            <a:noFill/>
          </a:ln>
        </p:spPr>
      </p:pic>
      <p:sp>
        <p:nvSpPr>
          <p:cNvPr id="335" name="Google Shape;335;p18"/>
          <p:cNvSpPr txBox="1">
            <a:spLocks noGrp="1"/>
          </p:cNvSpPr>
          <p:nvPr>
            <p:ph type="title"/>
          </p:nvPr>
        </p:nvSpPr>
        <p:spPr>
          <a:xfrm>
            <a:off x="1104127" y="83890"/>
            <a:ext cx="5251316" cy="16276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700"/>
              <a:buFont typeface="Calibri"/>
              <a:buNone/>
            </a:pPr>
            <a:r>
              <a:rPr lang="en-US" sz="3700" b="1">
                <a:solidFill>
                  <a:srgbClr val="FFFFFF"/>
                </a:solidFill>
              </a:rPr>
              <a:t>WORLD CUP </a:t>
            </a:r>
            <a:br>
              <a:rPr lang="en-US" sz="3700" b="1">
                <a:solidFill>
                  <a:srgbClr val="FFFFFF"/>
                </a:solidFill>
              </a:rPr>
            </a:br>
            <a:r>
              <a:rPr lang="en-US" sz="3700" b="1">
                <a:solidFill>
                  <a:srgbClr val="FFFFFF"/>
                </a:solidFill>
              </a:rPr>
              <a:t>CATEGORIES</a:t>
            </a:r>
            <a:br>
              <a:rPr lang="en-US" sz="3700" b="1">
                <a:solidFill>
                  <a:srgbClr val="FFFFFF"/>
                </a:solidFill>
              </a:rPr>
            </a:br>
            <a:endParaRPr sz="3700" b="1">
              <a:solidFill>
                <a:srgbClr val="FFFFFF"/>
              </a:solidFill>
            </a:endParaRPr>
          </a:p>
        </p:txBody>
      </p:sp>
      <p:sp>
        <p:nvSpPr>
          <p:cNvPr id="336" name="Google Shape;336;p18"/>
          <p:cNvSpPr txBox="1">
            <a:spLocks noGrp="1"/>
          </p:cNvSpPr>
          <p:nvPr>
            <p:ph type="body" idx="1"/>
          </p:nvPr>
        </p:nvSpPr>
        <p:spPr>
          <a:xfrm>
            <a:off x="177721" y="2194618"/>
            <a:ext cx="4619621" cy="39571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endParaRPr sz="2000">
              <a:solidFill>
                <a:srgbClr val="FFFFFF"/>
              </a:solidFill>
            </a:endParaRPr>
          </a:p>
          <a:p>
            <a:pPr marL="0" lvl="0" indent="0" algn="l" rtl="0">
              <a:lnSpc>
                <a:spcPct val="90000"/>
              </a:lnSpc>
              <a:spcBef>
                <a:spcPts val="1000"/>
              </a:spcBef>
              <a:spcAft>
                <a:spcPts val="0"/>
              </a:spcAft>
              <a:buClr>
                <a:schemeClr val="dk1"/>
              </a:buClr>
              <a:buSzPts val="2000"/>
              <a:buNone/>
            </a:pPr>
            <a:endParaRPr sz="2000">
              <a:solidFill>
                <a:srgbClr val="FFFFFF"/>
              </a:solidFill>
            </a:endParaRPr>
          </a:p>
          <a:p>
            <a:pPr marL="0" lvl="0" indent="0" algn="l" rtl="0">
              <a:lnSpc>
                <a:spcPct val="90000"/>
              </a:lnSpc>
              <a:spcBef>
                <a:spcPts val="1000"/>
              </a:spcBef>
              <a:spcAft>
                <a:spcPts val="0"/>
              </a:spcAft>
              <a:buClr>
                <a:srgbClr val="FFFFFF"/>
              </a:buClr>
              <a:buSzPts val="2000"/>
              <a:buNone/>
            </a:pPr>
            <a:r>
              <a:rPr lang="en-US" sz="2000">
                <a:solidFill>
                  <a:srgbClr val="FFFFFF"/>
                </a:solidFill>
              </a:rPr>
              <a:t>4-dance Rising Star</a:t>
            </a:r>
            <a:endParaRPr/>
          </a:p>
          <a:p>
            <a:pPr marL="0" lvl="0" indent="0" algn="l" rtl="0">
              <a:lnSpc>
                <a:spcPct val="90000"/>
              </a:lnSpc>
              <a:spcBef>
                <a:spcPts val="1000"/>
              </a:spcBef>
              <a:spcAft>
                <a:spcPts val="0"/>
              </a:spcAft>
              <a:buClr>
                <a:srgbClr val="FFFFFF"/>
              </a:buClr>
              <a:buSzPts val="2000"/>
              <a:buNone/>
            </a:pPr>
            <a:r>
              <a:rPr lang="en-US" sz="2000">
                <a:solidFill>
                  <a:srgbClr val="FFFFFF"/>
                </a:solidFill>
              </a:rPr>
              <a:t>Standard &amp; Latin</a:t>
            </a:r>
            <a:endParaRPr/>
          </a:p>
        </p:txBody>
      </p:sp>
      <p:pic>
        <p:nvPicPr>
          <p:cNvPr id="337" name="Google Shape;337;p18"/>
          <p:cNvPicPr preferRelativeResize="0"/>
          <p:nvPr/>
        </p:nvPicPr>
        <p:blipFill rotWithShape="1">
          <a:blip r:embed="rId4">
            <a:alphaModFix/>
          </a:blip>
          <a:srcRect l="14992" t="2580" r="34015" b="9556"/>
          <a:stretch/>
        </p:blipFill>
        <p:spPr>
          <a:xfrm>
            <a:off x="6225997"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
        <p:cNvGrpSpPr/>
        <p:nvPr/>
      </p:nvGrpSpPr>
      <p:grpSpPr>
        <a:xfrm>
          <a:off x="0" y="0"/>
          <a:ext cx="0" cy="0"/>
          <a:chOff x="0" y="0"/>
          <a:chExt cx="0" cy="0"/>
        </a:xfrm>
      </p:grpSpPr>
      <p:sp>
        <p:nvSpPr>
          <p:cNvPr id="113" name="Google Shape;113;p2"/>
          <p:cNvSpPr/>
          <p:nvPr/>
        </p:nvSpPr>
        <p:spPr>
          <a:xfrm>
            <a:off x="0" y="0"/>
            <a:ext cx="12188256"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2" descr="A picture containing sky, outdoor, building, ruin&#10;&#10;Description automatically generated"/>
          <p:cNvPicPr preferRelativeResize="0"/>
          <p:nvPr/>
        </p:nvPicPr>
        <p:blipFill rotWithShape="1">
          <a:blip r:embed="rId3">
            <a:alphaModFix amt="35000"/>
          </a:blip>
          <a:srcRect t="10000"/>
          <a:stretch/>
        </p:blipFill>
        <p:spPr>
          <a:xfrm>
            <a:off x="20" y="10"/>
            <a:ext cx="12191980" cy="6857990"/>
          </a:xfrm>
          <a:prstGeom prst="rect">
            <a:avLst/>
          </a:prstGeom>
          <a:noFill/>
          <a:ln>
            <a:noFill/>
          </a:ln>
        </p:spPr>
      </p:pic>
      <p:sp>
        <p:nvSpPr>
          <p:cNvPr id="115" name="Google Shape;115;p2"/>
          <p:cNvSpPr txBox="1">
            <a:spLocks noGrp="1"/>
          </p:cNvSpPr>
          <p:nvPr>
            <p:ph type="title"/>
          </p:nvPr>
        </p:nvSpPr>
        <p:spPr>
          <a:xfrm>
            <a:off x="5039025" y="557750"/>
            <a:ext cx="7091400" cy="1614000"/>
          </a:xfrm>
          <a:prstGeom prst="rect">
            <a:avLst/>
          </a:prstGeom>
          <a:noFill/>
          <a:ln>
            <a:noFill/>
          </a:ln>
        </p:spPr>
        <p:txBody>
          <a:bodyPr spcFirstLastPara="1" wrap="square" lIns="91425" tIns="45700" rIns="91425" bIns="45700" anchor="ctr" anchorCtr="0">
            <a:normAutofit fontScale="90000"/>
          </a:bodyPr>
          <a:lstStyle/>
          <a:p>
            <a:pPr marL="0" marR="38100" lvl="0" indent="0" algn="l" rtl="0">
              <a:lnSpc>
                <a:spcPct val="128571"/>
              </a:lnSpc>
              <a:spcBef>
                <a:spcPts val="0"/>
              </a:spcBef>
              <a:spcAft>
                <a:spcPts val="0"/>
              </a:spcAft>
              <a:buClr>
                <a:schemeClr val="dk1"/>
              </a:buClr>
              <a:buSzPct val="66666"/>
              <a:buFont typeface="Arial"/>
              <a:buNone/>
            </a:pPr>
            <a:r>
              <a:rPr lang="en-US" sz="1650"/>
              <a:t>Το Παγκόσμιο Πρωτάθλημα WADF Athens 2025, απευθύνεται σε χορευτές, προπονητές και ιδιοκτήτες σχολών χορού από όλο τον κόσμο για να αναδείξουν το ταλέντο των μαθητών τους, αλλά και την αφοσίωση και το πάθος τους για τον χορό. Αυτός ο διαγωνισμός Παγκόσμιου τίτλου WADF, γιορτάζει την ομορφιά της κίνησης σε όλα τα στυλ χορού, παρέχοντας μια ολοκληρωμένη ευκαιρία τόσο για ερασιτέχνες όλων των ηλικιών αλλά και επιπέδων (Beginners - Rising Stars), όσο και για επαγγελματίες χορευτές για να διαγωνιστούν σε μία διεθνή πίστα για κορυφαίες διακρίσεις.</a:t>
            </a:r>
            <a:endParaRPr sz="1650"/>
          </a:p>
          <a:p>
            <a:pPr marL="0" lvl="0" indent="0" algn="l" rtl="0">
              <a:lnSpc>
                <a:spcPct val="115000"/>
              </a:lnSpc>
              <a:spcBef>
                <a:spcPts val="0"/>
              </a:spcBef>
              <a:spcAft>
                <a:spcPts val="0"/>
              </a:spcAft>
              <a:buClr>
                <a:schemeClr val="dk1"/>
              </a:buClr>
              <a:buSzPts val="990"/>
              <a:buFont typeface="Arial"/>
              <a:buNone/>
            </a:pPr>
            <a:endParaRPr sz="100">
              <a:solidFill>
                <a:srgbClr val="202124"/>
              </a:solidFill>
              <a:highlight>
                <a:srgbClr val="F8F9FA"/>
              </a:highlight>
              <a:latin typeface="Arial"/>
              <a:ea typeface="Arial"/>
              <a:cs typeface="Arial"/>
              <a:sym typeface="Arial"/>
            </a:endParaRPr>
          </a:p>
          <a:p>
            <a:pPr marL="0" lvl="0" indent="0" algn="l" rtl="0">
              <a:lnSpc>
                <a:spcPct val="90000"/>
              </a:lnSpc>
              <a:spcBef>
                <a:spcPts val="0"/>
              </a:spcBef>
              <a:spcAft>
                <a:spcPts val="0"/>
              </a:spcAft>
              <a:buClr>
                <a:schemeClr val="lt1"/>
              </a:buClr>
              <a:buSzPct val="100000"/>
              <a:buFont typeface="Calibri"/>
              <a:buNone/>
            </a:pPr>
            <a:endParaRPr sz="2300"/>
          </a:p>
        </p:txBody>
      </p:sp>
      <p:sp>
        <p:nvSpPr>
          <p:cNvPr id="116" name="Google Shape;116;p2"/>
          <p:cNvSpPr/>
          <p:nvPr/>
        </p:nvSpPr>
        <p:spPr>
          <a:xfrm>
            <a:off x="0" y="501711"/>
            <a:ext cx="4803900" cy="49284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7" name="Google Shape;117;p2"/>
          <p:cNvPicPr preferRelativeResize="0"/>
          <p:nvPr/>
        </p:nvPicPr>
        <p:blipFill rotWithShape="1">
          <a:blip r:embed="rId4">
            <a:alphaModFix/>
          </a:blip>
          <a:srcRect l="19506" r="19507"/>
          <a:stretch/>
        </p:blipFill>
        <p:spPr>
          <a:xfrm>
            <a:off x="-5" y="666184"/>
            <a:ext cx="4617700" cy="4599431"/>
          </a:xfrm>
          <a:prstGeom prst="rect">
            <a:avLst/>
          </a:prstGeom>
          <a:noFill/>
          <a:ln>
            <a:noFill/>
          </a:ln>
        </p:spPr>
      </p:pic>
      <p:sp>
        <p:nvSpPr>
          <p:cNvPr id="118" name="Google Shape;118;p2"/>
          <p:cNvSpPr txBox="1">
            <a:spLocks noGrp="1"/>
          </p:cNvSpPr>
          <p:nvPr>
            <p:ph type="body" idx="1"/>
          </p:nvPr>
        </p:nvSpPr>
        <p:spPr>
          <a:xfrm>
            <a:off x="5205377" y="2295850"/>
            <a:ext cx="6758700" cy="3417600"/>
          </a:xfrm>
          <a:prstGeom prst="rect">
            <a:avLst/>
          </a:prstGeom>
          <a:noFill/>
          <a:ln>
            <a:noFill/>
          </a:ln>
        </p:spPr>
        <p:txBody>
          <a:bodyPr spcFirstLastPara="1" wrap="square" lIns="91425" tIns="45700" rIns="91425" bIns="45700" anchor="t" anchorCtr="0">
            <a:normAutofit fontScale="40000" lnSpcReduction="20000"/>
          </a:bodyPr>
          <a:lstStyle/>
          <a:p>
            <a:pPr marL="457200" marR="38100" lvl="0" indent="-297973" algn="l" rtl="0">
              <a:lnSpc>
                <a:spcPct val="128571"/>
              </a:lnSpc>
              <a:spcBef>
                <a:spcPts val="0"/>
              </a:spcBef>
              <a:spcAft>
                <a:spcPts val="0"/>
              </a:spcAft>
              <a:buSzPct val="100000"/>
              <a:buFont typeface="Calibri"/>
              <a:buChar char="•"/>
            </a:pPr>
            <a:r>
              <a:rPr lang="en-US" sz="2300"/>
              <a:t>Ως χορευτής, είτε ειδικεύεστε στο μπαλέτο, στην τζαζ, στο hip-hop, στο σύγχρονο, στο Ballroom Latin &amp; Standard, στα Caribbean  ή σε οποιοδήποτε άλλο είδος, αυτός ο διαγωνισμός σας προσφέρει την ευκαιρία να εμφανιστείτε ενώπιον διεθνούς κοινού και μιας ομάδας διακεκριμένων κριτών. Ο διαγωνισμός είναι σχολαστικά οργανωμένος με στόχο να διασφαλίσει τα αντικειμενικά και δίκαια αποτελέσματα και να αναδείξει τις καλλιτεχνικές και τεχνικές δεξιότητες κάθε συμμετέχοντα, καθιστώντας τον, ιδανικό χώρο για χορευτές που επιδιώκουν να εξυψώσουν την τέχνη τους και να κερδίσουν την αναγνώριση στη χορευτική κοινότητα.</a:t>
            </a:r>
            <a:endParaRPr sz="2300"/>
          </a:p>
          <a:p>
            <a:pPr marL="0" marR="38100" lvl="0" indent="0" algn="l" rtl="0">
              <a:lnSpc>
                <a:spcPct val="128571"/>
              </a:lnSpc>
              <a:spcBef>
                <a:spcPts val="0"/>
              </a:spcBef>
              <a:spcAft>
                <a:spcPts val="0"/>
              </a:spcAft>
              <a:buSzPct val="281250"/>
              <a:buNone/>
            </a:pPr>
            <a:endParaRPr sz="1600">
              <a:latin typeface="Arial"/>
              <a:ea typeface="Arial"/>
              <a:cs typeface="Arial"/>
              <a:sym typeface="Arial"/>
            </a:endParaRPr>
          </a:p>
          <a:p>
            <a:pPr marL="457200" marR="38100" lvl="0" indent="-297973" algn="l" rtl="0">
              <a:lnSpc>
                <a:spcPct val="128571"/>
              </a:lnSpc>
              <a:spcBef>
                <a:spcPts val="0"/>
              </a:spcBef>
              <a:spcAft>
                <a:spcPts val="0"/>
              </a:spcAft>
              <a:buSzPct val="100000"/>
              <a:buFont typeface="Calibri"/>
              <a:buChar char="•"/>
            </a:pPr>
            <a:r>
              <a:rPr lang="en-US" sz="2300"/>
              <a:t>To Παγκόσμιο Πρωτάθλημα WADF Athens 2025 σας προσκαλεί να φέρετε την τεχνογνωσία και την προπονητική σας στο προσκήνιο καθώς καθοδηγείτε και υποστηρίζετε τους μαθητές σας στο χορευτικό παρκέ. Αυτός ο διαγωνισμός αποτελεί για εσάς μία μοναδική και ασύγκριτη ευκαιρία ανταλλαγής χορευτικών γνώσεων, χορογραφικών ιδεών αλλά και νέων προτύπων, αφού συμμετέχουν προπονητές και χορευτές από πολλές και διαφορετικές χώρες της Ευρώπης, της Αφρικής αλλά και της Ασίας! </a:t>
            </a:r>
            <a:endParaRPr sz="2300"/>
          </a:p>
          <a:p>
            <a:pPr marL="0" marR="38100" lvl="0" indent="0" algn="l" rtl="0">
              <a:lnSpc>
                <a:spcPct val="128571"/>
              </a:lnSpc>
              <a:spcBef>
                <a:spcPts val="0"/>
              </a:spcBef>
              <a:spcAft>
                <a:spcPts val="0"/>
              </a:spcAft>
              <a:buSzPct val="281250"/>
              <a:buNone/>
            </a:pPr>
            <a:endParaRPr sz="1600">
              <a:latin typeface="Arial"/>
              <a:ea typeface="Arial"/>
              <a:cs typeface="Arial"/>
              <a:sym typeface="Arial"/>
            </a:endParaRPr>
          </a:p>
          <a:p>
            <a:pPr marL="457200" marR="38100" lvl="0" indent="-297973" algn="l" rtl="0">
              <a:lnSpc>
                <a:spcPct val="128571"/>
              </a:lnSpc>
              <a:spcBef>
                <a:spcPts val="0"/>
              </a:spcBef>
              <a:spcAft>
                <a:spcPts val="0"/>
              </a:spcAft>
              <a:buSzPct val="100000"/>
              <a:buFont typeface="Calibri"/>
              <a:buChar char="•"/>
            </a:pPr>
            <a:r>
              <a:rPr lang="en-US" sz="2300"/>
              <a:t>Οι διαγωνιζόμενοι θα διεκδικήσουν τον πολυπόθητο μεγάλο τίτλο του WADF, μια αναγνώριση που σηματοδοτεί την κορυφή του χορευτικού επιτεύγματος. Ο τίτλος του Παγκόσμιου Πρωταθλήματος δεν είναι απλώς ένα τρόπαιο, αλλά ένα σημάδι διάκρισης που απηχεί τη δέσμευση, την τέχνη και τη μαεστρία των νικητών χορευτών. Η διεκδίκηση αυτού του τίτλου είναι μια τιμή που θα αντηχεί μέσα από την  ερασιτεχνική χορευτική ενασχόληση των μαθητών σας αλλά και την επαγγελματική σας καριέρα.</a:t>
            </a:r>
            <a:endParaRPr sz="2300"/>
          </a:p>
        </p:txBody>
      </p:sp>
      <p:sp>
        <p:nvSpPr>
          <p:cNvPr id="119" name="Google Shape;119;p2"/>
          <p:cNvSpPr txBox="1">
            <a:spLocks noGrp="1"/>
          </p:cNvSpPr>
          <p:nvPr>
            <p:ph type="title"/>
          </p:nvPr>
        </p:nvSpPr>
        <p:spPr>
          <a:xfrm>
            <a:off x="116936" y="5568050"/>
            <a:ext cx="11954400" cy="1614000"/>
          </a:xfrm>
          <a:prstGeom prst="rect">
            <a:avLst/>
          </a:prstGeom>
          <a:noFill/>
          <a:ln>
            <a:noFill/>
          </a:ln>
        </p:spPr>
        <p:txBody>
          <a:bodyPr spcFirstLastPara="1" wrap="square" lIns="91425" tIns="45700" rIns="91425" bIns="45700" anchor="ctr" anchorCtr="0">
            <a:normAutofit/>
          </a:bodyPr>
          <a:lstStyle/>
          <a:p>
            <a:pPr marL="0" marR="38100" lvl="0" indent="0" algn="l" rtl="0">
              <a:lnSpc>
                <a:spcPct val="128571"/>
              </a:lnSpc>
              <a:spcBef>
                <a:spcPts val="0"/>
              </a:spcBef>
              <a:spcAft>
                <a:spcPts val="0"/>
              </a:spcAft>
              <a:buClr>
                <a:schemeClr val="dk1"/>
              </a:buClr>
              <a:buSzPts val="1100"/>
              <a:buFont typeface="Arial"/>
              <a:buNone/>
            </a:pPr>
            <a:r>
              <a:rPr lang="en-US" sz="1700" b="1">
                <a:latin typeface="Arial"/>
                <a:ea typeface="Arial"/>
                <a:cs typeface="Arial"/>
                <a:sym typeface="Arial"/>
              </a:rPr>
              <a:t>Ελάτε μαζί μας για μια αξέχαστη εμπειρία όπου η ισορροπία, ο ρυθμός και η τέχνη ζωντανεύουν στην παγκόσμια σκηνή. Είτε είστε χορευτής, είτε προπονητής χορευτών ή ιδιοκτήτης σχολής χορού ερασιτεχνών μαθητών, αυτός ο διαγωνισμός υπόσχεται να είναι μια σημαντική ευκαιρία στο χορευτικό σας ταξίδι!</a:t>
            </a:r>
            <a:endParaRPr sz="1700" b="1">
              <a:latin typeface="Arial"/>
              <a:ea typeface="Arial"/>
              <a:cs typeface="Arial"/>
              <a:sym typeface="Arial"/>
            </a:endParaRPr>
          </a:p>
          <a:p>
            <a:pPr marL="0" lvl="0" indent="0" algn="l" rtl="0">
              <a:lnSpc>
                <a:spcPct val="90000"/>
              </a:lnSpc>
              <a:spcBef>
                <a:spcPts val="0"/>
              </a:spcBef>
              <a:spcAft>
                <a:spcPts val="0"/>
              </a:spcAft>
              <a:buClr>
                <a:schemeClr val="lt1"/>
              </a:buClr>
              <a:buSzPts val="2300"/>
              <a:buFont typeface="Calibri"/>
              <a:buNone/>
            </a:pP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sp>
        <p:nvSpPr>
          <p:cNvPr id="342" name="Google Shape;34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b="1">
                <a:solidFill>
                  <a:schemeClr val="lt1"/>
                </a:solidFill>
              </a:rPr>
              <a:t>GENERAL RULES</a:t>
            </a:r>
            <a:endParaRPr b="1">
              <a:solidFill>
                <a:schemeClr val="lt1"/>
              </a:solidFill>
            </a:endParaRPr>
          </a:p>
        </p:txBody>
      </p:sp>
      <p:sp>
        <p:nvSpPr>
          <p:cNvPr id="343" name="Google Shape;343;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b="1">
                <a:solidFill>
                  <a:schemeClr val="lt1"/>
                </a:solidFill>
              </a:rPr>
              <a:t>AGE CATEGORIZATION</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Mini Kids (5-7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Juveniles (8-11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Junior (12-15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Youth (16-20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Adults (21-34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Masters (35-44 years)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Grand Masters (45 and over)</a:t>
            </a:r>
            <a:endParaRPr b="1">
              <a:solidFill>
                <a:schemeClr val="lt1"/>
              </a:solidFill>
            </a:endParaRPr>
          </a:p>
          <a:p>
            <a:pPr marL="228600" lvl="0" indent="-90804" algn="l" rtl="0">
              <a:lnSpc>
                <a:spcPct val="90000"/>
              </a:lnSpc>
              <a:spcBef>
                <a:spcPts val="1000"/>
              </a:spcBef>
              <a:spcAft>
                <a:spcPts val="0"/>
              </a:spcAft>
              <a:buClr>
                <a:schemeClr val="dk1"/>
              </a:buClr>
              <a:buSzPts val="2800"/>
              <a:buNone/>
            </a:pPr>
            <a:endParaRPr>
              <a:solidFill>
                <a:schemeClr val="lt1"/>
              </a:solidFill>
            </a:endParaRPr>
          </a:p>
        </p:txBody>
      </p:sp>
      <p:sp>
        <p:nvSpPr>
          <p:cNvPr id="344" name="Google Shape;344;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b="1">
                <a:solidFill>
                  <a:schemeClr val="lt1"/>
                </a:solidFill>
              </a:rPr>
              <a:t>CATEGORIES</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Solo Female</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Solo Male</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Duos F/M, F/F, M/M</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Couples F/M, F/F, M/M</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Teacher – Student F/M, F/F, M/M</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Trios (3 dancers of any gender</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Small teams (4-8 dancers)</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Large teams (9-16 dancers</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Showcases 17-30 dancers</a:t>
            </a:r>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Super showcases 31 and more</a:t>
            </a:r>
            <a:endParaRPr/>
          </a:p>
          <a:p>
            <a:pPr marL="0" lvl="0" indent="0" algn="l" rtl="0">
              <a:lnSpc>
                <a:spcPct val="90000"/>
              </a:lnSpc>
              <a:spcBef>
                <a:spcPts val="1000"/>
              </a:spcBef>
              <a:spcAft>
                <a:spcPts val="0"/>
              </a:spcAft>
              <a:buClr>
                <a:schemeClr val="dk1"/>
              </a:buClr>
              <a:buSzPct val="100000"/>
              <a:buNone/>
            </a:pPr>
            <a:endParaRPr b="1">
              <a:solidFill>
                <a:schemeClr val="lt1"/>
              </a:solidFill>
            </a:endParaRPr>
          </a:p>
        </p:txBody>
      </p:sp>
      <p:pic>
        <p:nvPicPr>
          <p:cNvPr id="345" name="Google Shape;345;p19" descr="Logo&#10;&#10;Description automatically generated"/>
          <p:cNvPicPr preferRelativeResize="0"/>
          <p:nvPr/>
        </p:nvPicPr>
        <p:blipFill rotWithShape="1">
          <a:blip r:embed="rId3">
            <a:alphaModFix/>
          </a:blip>
          <a:srcRect/>
          <a:stretch/>
        </p:blipFill>
        <p:spPr>
          <a:xfrm>
            <a:off x="8021320" y="118268"/>
            <a:ext cx="3810000" cy="1819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9"/>
        <p:cNvGrpSpPr/>
        <p:nvPr/>
      </p:nvGrpSpPr>
      <p:grpSpPr>
        <a:xfrm>
          <a:off x="0" y="0"/>
          <a:ext cx="0" cy="0"/>
          <a:chOff x="0" y="0"/>
          <a:chExt cx="0" cy="0"/>
        </a:xfrm>
      </p:grpSpPr>
      <p:sp>
        <p:nvSpPr>
          <p:cNvPr id="350" name="Google Shape;350;p2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1" name="Google Shape;351;p20"/>
          <p:cNvSpPr/>
          <p:nvPr/>
        </p:nvSpPr>
        <p:spPr>
          <a:xfrm>
            <a:off x="2026220" y="98104"/>
            <a:ext cx="4288094" cy="4288094"/>
          </a:xfrm>
          <a:prstGeom prst="ellipse">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2" name="Google Shape;352;p20" descr="Logo&#10;&#10;Description automatically generated"/>
          <p:cNvPicPr preferRelativeResize="0"/>
          <p:nvPr/>
        </p:nvPicPr>
        <p:blipFill rotWithShape="1">
          <a:blip r:embed="rId3">
            <a:alphaModFix/>
          </a:blip>
          <a:srcRect/>
          <a:stretch/>
        </p:blipFill>
        <p:spPr>
          <a:xfrm>
            <a:off x="2869471" y="1621021"/>
            <a:ext cx="2601592" cy="1242260"/>
          </a:xfrm>
          <a:prstGeom prst="rect">
            <a:avLst/>
          </a:prstGeom>
          <a:noFill/>
          <a:ln>
            <a:noFill/>
          </a:ln>
        </p:spPr>
      </p:pic>
      <p:grpSp>
        <p:nvGrpSpPr>
          <p:cNvPr id="353" name="Google Shape;353;p20"/>
          <p:cNvGrpSpPr/>
          <p:nvPr/>
        </p:nvGrpSpPr>
        <p:grpSpPr>
          <a:xfrm>
            <a:off x="741848" y="2813300"/>
            <a:ext cx="3757487" cy="3757487"/>
            <a:chOff x="1881974" y="1174396"/>
            <a:chExt cx="5290997" cy="5290997"/>
          </a:xfrm>
        </p:grpSpPr>
        <p:sp>
          <p:nvSpPr>
            <p:cNvPr id="354" name="Google Shape;354;p20"/>
            <p:cNvSpPr/>
            <p:nvPr/>
          </p:nvSpPr>
          <p:spPr>
            <a:xfrm>
              <a:off x="1881974" y="1174396"/>
              <a:ext cx="5290997" cy="5290997"/>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20"/>
            <p:cNvSpPr/>
            <p:nvPr/>
          </p:nvSpPr>
          <p:spPr>
            <a:xfrm>
              <a:off x="1881974" y="1174396"/>
              <a:ext cx="5290997" cy="5290997"/>
            </a:xfrm>
            <a:prstGeom prst="ellipse">
              <a:avLst/>
            </a:prstGeom>
            <a:solidFill>
              <a:schemeClr val="accent2">
                <a:alpha val="28627"/>
              </a:schemeClr>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56" name="Google Shape;356;p20"/>
          <p:cNvSpPr/>
          <p:nvPr/>
        </p:nvSpPr>
        <p:spPr>
          <a:xfrm>
            <a:off x="604350" y="2762501"/>
            <a:ext cx="3744592" cy="3744592"/>
          </a:xfrm>
          <a:prstGeom prst="ellipse">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p20"/>
          <p:cNvSpPr txBox="1">
            <a:spLocks noGrp="1"/>
          </p:cNvSpPr>
          <p:nvPr>
            <p:ph type="title"/>
          </p:nvPr>
        </p:nvSpPr>
        <p:spPr>
          <a:xfrm>
            <a:off x="702591" y="3404608"/>
            <a:ext cx="3520789" cy="266608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solidFill>
                  <a:schemeClr val="lt1"/>
                </a:solidFill>
              </a:rPr>
              <a:t>TIME LIMITS</a:t>
            </a:r>
            <a:endParaRPr b="1">
              <a:solidFill>
                <a:schemeClr val="lt1"/>
              </a:solidFill>
            </a:endParaRPr>
          </a:p>
        </p:txBody>
      </p:sp>
      <p:grpSp>
        <p:nvGrpSpPr>
          <p:cNvPr id="358" name="Google Shape;358;p20"/>
          <p:cNvGrpSpPr/>
          <p:nvPr/>
        </p:nvGrpSpPr>
        <p:grpSpPr>
          <a:xfrm>
            <a:off x="693117" y="1193254"/>
            <a:ext cx="1291642" cy="429215"/>
            <a:chOff x="2504802" y="1755501"/>
            <a:chExt cx="1598829" cy="531293"/>
          </a:xfrm>
        </p:grpSpPr>
        <p:sp>
          <p:nvSpPr>
            <p:cNvPr id="359" name="Google Shape;359;p20"/>
            <p:cNvSpPr/>
            <p:nvPr/>
          </p:nvSpPr>
          <p:spPr>
            <a:xfrm>
              <a:off x="2504802" y="2113855"/>
              <a:ext cx="1598614" cy="172939"/>
            </a:xfrm>
            <a:custGeom>
              <a:avLst/>
              <a:gdLst/>
              <a:ahLst/>
              <a:cxnLst/>
              <a:rect l="l" t="t" r="r" b="b"/>
              <a:pathLst>
                <a:path w="1598614" h="172939" extrusionOk="0">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p20"/>
            <p:cNvSpPr/>
            <p:nvPr/>
          </p:nvSpPr>
          <p:spPr>
            <a:xfrm>
              <a:off x="2504802" y="1755501"/>
              <a:ext cx="1598829" cy="172724"/>
            </a:xfrm>
            <a:custGeom>
              <a:avLst/>
              <a:gdLst/>
              <a:ahLst/>
              <a:cxnLst/>
              <a:rect l="l" t="t" r="r" b="b"/>
              <a:pathLst>
                <a:path w="1598829" h="172724" extrusionOk="0">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61" name="Google Shape;361;p20"/>
          <p:cNvGrpSpPr/>
          <p:nvPr/>
        </p:nvGrpSpPr>
        <p:grpSpPr>
          <a:xfrm>
            <a:off x="4680915" y="4748271"/>
            <a:ext cx="1330536" cy="1330521"/>
            <a:chOff x="5734037" y="3067039"/>
            <a:chExt cx="724483" cy="724489"/>
          </a:xfrm>
        </p:grpSpPr>
        <p:sp>
          <p:nvSpPr>
            <p:cNvPr id="362" name="Google Shape;362;p20"/>
            <p:cNvSpPr/>
            <p:nvPr/>
          </p:nvSpPr>
          <p:spPr>
            <a:xfrm>
              <a:off x="5734038" y="3067039"/>
              <a:ext cx="14192" cy="14097"/>
            </a:xfrm>
            <a:custGeom>
              <a:avLst/>
              <a:gdLst/>
              <a:ahLst/>
              <a:cxnLst/>
              <a:rect l="l" t="t" r="r" b="b"/>
              <a:pathLst>
                <a:path w="14192" h="14097" extrusionOk="0">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 name="Google Shape;363;p20"/>
            <p:cNvSpPr/>
            <p:nvPr/>
          </p:nvSpPr>
          <p:spPr>
            <a:xfrm>
              <a:off x="5793283" y="3067039"/>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 name="Google Shape;364;p20"/>
            <p:cNvSpPr/>
            <p:nvPr/>
          </p:nvSpPr>
          <p:spPr>
            <a:xfrm>
              <a:off x="5852433"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 name="Google Shape;365;p20"/>
            <p:cNvSpPr/>
            <p:nvPr/>
          </p:nvSpPr>
          <p:spPr>
            <a:xfrm>
              <a:off x="5911678"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 name="Google Shape;366;p20"/>
            <p:cNvSpPr/>
            <p:nvPr/>
          </p:nvSpPr>
          <p:spPr>
            <a:xfrm>
              <a:off x="5970828"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 name="Google Shape;367;p20"/>
            <p:cNvSpPr/>
            <p:nvPr/>
          </p:nvSpPr>
          <p:spPr>
            <a:xfrm>
              <a:off x="6030074" y="3067039"/>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 name="Google Shape;368;p20"/>
            <p:cNvSpPr/>
            <p:nvPr/>
          </p:nvSpPr>
          <p:spPr>
            <a:xfrm>
              <a:off x="6089224"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 name="Google Shape;369;p20"/>
            <p:cNvSpPr/>
            <p:nvPr/>
          </p:nvSpPr>
          <p:spPr>
            <a:xfrm>
              <a:off x="5734038" y="3126284"/>
              <a:ext cx="14192" cy="14097"/>
            </a:xfrm>
            <a:custGeom>
              <a:avLst/>
              <a:gdLst/>
              <a:ahLst/>
              <a:cxnLst/>
              <a:rect l="l" t="t" r="r" b="b"/>
              <a:pathLst>
                <a:path w="14192" h="14097" extrusionOk="0">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 name="Google Shape;370;p20"/>
            <p:cNvSpPr/>
            <p:nvPr/>
          </p:nvSpPr>
          <p:spPr>
            <a:xfrm>
              <a:off x="5793283" y="312628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p20"/>
            <p:cNvSpPr/>
            <p:nvPr/>
          </p:nvSpPr>
          <p:spPr>
            <a:xfrm>
              <a:off x="5852433"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p20"/>
            <p:cNvSpPr/>
            <p:nvPr/>
          </p:nvSpPr>
          <p:spPr>
            <a:xfrm>
              <a:off x="5911678"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3" name="Google Shape;373;p20"/>
            <p:cNvSpPr/>
            <p:nvPr/>
          </p:nvSpPr>
          <p:spPr>
            <a:xfrm>
              <a:off x="5970828"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4" name="Google Shape;374;p20"/>
            <p:cNvSpPr/>
            <p:nvPr/>
          </p:nvSpPr>
          <p:spPr>
            <a:xfrm>
              <a:off x="6030073" y="3126284"/>
              <a:ext cx="14097" cy="14097"/>
            </a:xfrm>
            <a:custGeom>
              <a:avLst/>
              <a:gdLst/>
              <a:ahLst/>
              <a:cxnLst/>
              <a:rect l="l" t="t" r="r" b="b"/>
              <a:pathLst>
                <a:path w="14097"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p20"/>
            <p:cNvSpPr/>
            <p:nvPr/>
          </p:nvSpPr>
          <p:spPr>
            <a:xfrm>
              <a:off x="6089224" y="312628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 name="Google Shape;376;p20"/>
            <p:cNvSpPr/>
            <p:nvPr/>
          </p:nvSpPr>
          <p:spPr>
            <a:xfrm>
              <a:off x="5734038" y="3185434"/>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 name="Google Shape;377;p20"/>
            <p:cNvSpPr/>
            <p:nvPr/>
          </p:nvSpPr>
          <p:spPr>
            <a:xfrm>
              <a:off x="5793283" y="318543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 name="Google Shape;378;p20"/>
            <p:cNvSpPr/>
            <p:nvPr/>
          </p:nvSpPr>
          <p:spPr>
            <a:xfrm>
              <a:off x="5852433"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 name="Google Shape;379;p20"/>
            <p:cNvSpPr/>
            <p:nvPr/>
          </p:nvSpPr>
          <p:spPr>
            <a:xfrm>
              <a:off x="5911678"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 name="Google Shape;380;p20"/>
            <p:cNvSpPr/>
            <p:nvPr/>
          </p:nvSpPr>
          <p:spPr>
            <a:xfrm>
              <a:off x="5970828"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 name="Google Shape;381;p20"/>
            <p:cNvSpPr/>
            <p:nvPr/>
          </p:nvSpPr>
          <p:spPr>
            <a:xfrm>
              <a:off x="6030074" y="318543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 name="Google Shape;382;p20"/>
            <p:cNvSpPr/>
            <p:nvPr/>
          </p:nvSpPr>
          <p:spPr>
            <a:xfrm>
              <a:off x="6089224" y="318543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 name="Google Shape;383;p20"/>
            <p:cNvSpPr/>
            <p:nvPr/>
          </p:nvSpPr>
          <p:spPr>
            <a:xfrm>
              <a:off x="5734038" y="3244679"/>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4" name="Google Shape;384;p20"/>
            <p:cNvSpPr/>
            <p:nvPr/>
          </p:nvSpPr>
          <p:spPr>
            <a:xfrm>
              <a:off x="5793283" y="3244677"/>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5" name="Google Shape;385;p20"/>
            <p:cNvSpPr/>
            <p:nvPr/>
          </p:nvSpPr>
          <p:spPr>
            <a:xfrm>
              <a:off x="5852433"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p20"/>
            <p:cNvSpPr/>
            <p:nvPr/>
          </p:nvSpPr>
          <p:spPr>
            <a:xfrm>
              <a:off x="5911678"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p20"/>
            <p:cNvSpPr/>
            <p:nvPr/>
          </p:nvSpPr>
          <p:spPr>
            <a:xfrm>
              <a:off x="5970828"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 name="Google Shape;388;p20"/>
            <p:cNvSpPr/>
            <p:nvPr/>
          </p:nvSpPr>
          <p:spPr>
            <a:xfrm>
              <a:off x="6030073" y="3244679"/>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 name="Google Shape;389;p20"/>
            <p:cNvSpPr/>
            <p:nvPr/>
          </p:nvSpPr>
          <p:spPr>
            <a:xfrm>
              <a:off x="6089224" y="3244677"/>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p20"/>
            <p:cNvSpPr/>
            <p:nvPr/>
          </p:nvSpPr>
          <p:spPr>
            <a:xfrm>
              <a:off x="5734038" y="3303829"/>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 name="Google Shape;391;p20"/>
            <p:cNvSpPr/>
            <p:nvPr/>
          </p:nvSpPr>
          <p:spPr>
            <a:xfrm>
              <a:off x="5793283" y="3303829"/>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 name="Google Shape;392;p20"/>
            <p:cNvSpPr/>
            <p:nvPr/>
          </p:nvSpPr>
          <p:spPr>
            <a:xfrm>
              <a:off x="5852433"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 name="Google Shape;393;p20"/>
            <p:cNvSpPr/>
            <p:nvPr/>
          </p:nvSpPr>
          <p:spPr>
            <a:xfrm>
              <a:off x="5911678"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 name="Google Shape;394;p20"/>
            <p:cNvSpPr/>
            <p:nvPr/>
          </p:nvSpPr>
          <p:spPr>
            <a:xfrm>
              <a:off x="5970828"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 name="Google Shape;395;p20"/>
            <p:cNvSpPr/>
            <p:nvPr/>
          </p:nvSpPr>
          <p:spPr>
            <a:xfrm>
              <a:off x="6030073" y="3303829"/>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6" name="Google Shape;396;p20"/>
            <p:cNvSpPr/>
            <p:nvPr/>
          </p:nvSpPr>
          <p:spPr>
            <a:xfrm>
              <a:off x="6089224"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7" name="Google Shape;397;p20"/>
            <p:cNvSpPr/>
            <p:nvPr/>
          </p:nvSpPr>
          <p:spPr>
            <a:xfrm>
              <a:off x="5734038" y="3363074"/>
              <a:ext cx="14192" cy="14097"/>
            </a:xfrm>
            <a:custGeom>
              <a:avLst/>
              <a:gdLst/>
              <a:ahLst/>
              <a:cxnLst/>
              <a:rect l="l" t="t" r="r" b="b"/>
              <a:pathLst>
                <a:path w="14192" h="14097"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 name="Google Shape;398;p20"/>
            <p:cNvSpPr/>
            <p:nvPr/>
          </p:nvSpPr>
          <p:spPr>
            <a:xfrm>
              <a:off x="5793283" y="336307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 name="Google Shape;399;p20"/>
            <p:cNvSpPr/>
            <p:nvPr/>
          </p:nvSpPr>
          <p:spPr>
            <a:xfrm>
              <a:off x="5852433"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 name="Google Shape;400;p20"/>
            <p:cNvSpPr/>
            <p:nvPr/>
          </p:nvSpPr>
          <p:spPr>
            <a:xfrm>
              <a:off x="5911678"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p20"/>
            <p:cNvSpPr/>
            <p:nvPr/>
          </p:nvSpPr>
          <p:spPr>
            <a:xfrm>
              <a:off x="5970828"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p20"/>
            <p:cNvSpPr/>
            <p:nvPr/>
          </p:nvSpPr>
          <p:spPr>
            <a:xfrm>
              <a:off x="6030073" y="3363074"/>
              <a:ext cx="14097" cy="14097"/>
            </a:xfrm>
            <a:custGeom>
              <a:avLst/>
              <a:gdLst/>
              <a:ahLst/>
              <a:cxnLst/>
              <a:rect l="l" t="t" r="r" b="b"/>
              <a:pathLst>
                <a:path w="14097" h="14097"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 name="Google Shape;403;p20"/>
            <p:cNvSpPr/>
            <p:nvPr/>
          </p:nvSpPr>
          <p:spPr>
            <a:xfrm>
              <a:off x="6089224"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 name="Google Shape;404;p20"/>
            <p:cNvSpPr/>
            <p:nvPr/>
          </p:nvSpPr>
          <p:spPr>
            <a:xfrm>
              <a:off x="5734038" y="3422225"/>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p20"/>
            <p:cNvSpPr/>
            <p:nvPr/>
          </p:nvSpPr>
          <p:spPr>
            <a:xfrm>
              <a:off x="5793283" y="342222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 name="Google Shape;406;p20"/>
            <p:cNvSpPr/>
            <p:nvPr/>
          </p:nvSpPr>
          <p:spPr>
            <a:xfrm>
              <a:off x="5852433"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 name="Google Shape;407;p20"/>
            <p:cNvSpPr/>
            <p:nvPr/>
          </p:nvSpPr>
          <p:spPr>
            <a:xfrm>
              <a:off x="5911678"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8" name="Google Shape;408;p20"/>
            <p:cNvSpPr/>
            <p:nvPr/>
          </p:nvSpPr>
          <p:spPr>
            <a:xfrm>
              <a:off x="5970828"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 name="Google Shape;409;p20"/>
            <p:cNvSpPr/>
            <p:nvPr/>
          </p:nvSpPr>
          <p:spPr>
            <a:xfrm>
              <a:off x="6030073" y="3422225"/>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20"/>
            <p:cNvSpPr/>
            <p:nvPr/>
          </p:nvSpPr>
          <p:spPr>
            <a:xfrm>
              <a:off x="6089224"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20"/>
            <p:cNvSpPr/>
            <p:nvPr/>
          </p:nvSpPr>
          <p:spPr>
            <a:xfrm>
              <a:off x="6148469" y="3067039"/>
              <a:ext cx="14097" cy="14097"/>
            </a:xfrm>
            <a:custGeom>
              <a:avLst/>
              <a:gdLst/>
              <a:ahLst/>
              <a:cxnLst/>
              <a:rect l="l" t="t" r="r" b="b"/>
              <a:pathLst>
                <a:path w="14097" h="14097" extrusionOk="0">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20"/>
            <p:cNvSpPr/>
            <p:nvPr/>
          </p:nvSpPr>
          <p:spPr>
            <a:xfrm>
              <a:off x="6207620"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 name="Google Shape;413;p20"/>
            <p:cNvSpPr/>
            <p:nvPr/>
          </p:nvSpPr>
          <p:spPr>
            <a:xfrm>
              <a:off x="6266865" y="3067039"/>
              <a:ext cx="14096" cy="14097"/>
            </a:xfrm>
            <a:custGeom>
              <a:avLst/>
              <a:gdLst/>
              <a:ahLst/>
              <a:cxnLst/>
              <a:rect l="l" t="t" r="r" b="b"/>
              <a:pathLst>
                <a:path w="14096" h="14097" extrusionOk="0">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20"/>
            <p:cNvSpPr/>
            <p:nvPr/>
          </p:nvSpPr>
          <p:spPr>
            <a:xfrm>
              <a:off x="6326014"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20"/>
            <p:cNvSpPr/>
            <p:nvPr/>
          </p:nvSpPr>
          <p:spPr>
            <a:xfrm>
              <a:off x="6385260" y="3067039"/>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 name="Google Shape;416;p20"/>
            <p:cNvSpPr/>
            <p:nvPr/>
          </p:nvSpPr>
          <p:spPr>
            <a:xfrm>
              <a:off x="6444410" y="3067039"/>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 name="Google Shape;417;p20"/>
            <p:cNvSpPr/>
            <p:nvPr/>
          </p:nvSpPr>
          <p:spPr>
            <a:xfrm>
              <a:off x="6148469" y="3126281"/>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 name="Google Shape;418;p20"/>
            <p:cNvSpPr/>
            <p:nvPr/>
          </p:nvSpPr>
          <p:spPr>
            <a:xfrm>
              <a:off x="6207620"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9" name="Google Shape;419;p20"/>
            <p:cNvSpPr/>
            <p:nvPr/>
          </p:nvSpPr>
          <p:spPr>
            <a:xfrm>
              <a:off x="6266865" y="3126281"/>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 name="Google Shape;420;p20"/>
            <p:cNvSpPr/>
            <p:nvPr/>
          </p:nvSpPr>
          <p:spPr>
            <a:xfrm>
              <a:off x="6326014"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 name="Google Shape;421;p20"/>
            <p:cNvSpPr/>
            <p:nvPr/>
          </p:nvSpPr>
          <p:spPr>
            <a:xfrm>
              <a:off x="6385260" y="3126281"/>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 name="Google Shape;422;p20"/>
            <p:cNvSpPr/>
            <p:nvPr/>
          </p:nvSpPr>
          <p:spPr>
            <a:xfrm>
              <a:off x="6444410" y="3126283"/>
              <a:ext cx="14096" cy="14097"/>
            </a:xfrm>
            <a:custGeom>
              <a:avLst/>
              <a:gdLst/>
              <a:ahLst/>
              <a:cxnLst/>
              <a:rect l="l" t="t" r="r" b="b"/>
              <a:pathLst>
                <a:path w="14096" h="14097"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p20"/>
            <p:cNvSpPr/>
            <p:nvPr/>
          </p:nvSpPr>
          <p:spPr>
            <a:xfrm>
              <a:off x="6148469" y="3185433"/>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p20"/>
            <p:cNvSpPr/>
            <p:nvPr/>
          </p:nvSpPr>
          <p:spPr>
            <a:xfrm>
              <a:off x="6207620"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20"/>
            <p:cNvSpPr/>
            <p:nvPr/>
          </p:nvSpPr>
          <p:spPr>
            <a:xfrm>
              <a:off x="6266865" y="3185433"/>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 name="Google Shape;426;p20"/>
            <p:cNvSpPr/>
            <p:nvPr/>
          </p:nvSpPr>
          <p:spPr>
            <a:xfrm>
              <a:off x="6326014"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p20"/>
            <p:cNvSpPr/>
            <p:nvPr/>
          </p:nvSpPr>
          <p:spPr>
            <a:xfrm>
              <a:off x="6385260" y="318543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 name="Google Shape;428;p20"/>
            <p:cNvSpPr/>
            <p:nvPr/>
          </p:nvSpPr>
          <p:spPr>
            <a:xfrm>
              <a:off x="6444410" y="3185432"/>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 name="Google Shape;429;p20"/>
            <p:cNvSpPr/>
            <p:nvPr/>
          </p:nvSpPr>
          <p:spPr>
            <a:xfrm>
              <a:off x="6148469" y="3244676"/>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0" name="Google Shape;430;p20"/>
            <p:cNvSpPr/>
            <p:nvPr/>
          </p:nvSpPr>
          <p:spPr>
            <a:xfrm>
              <a:off x="6207620"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1" name="Google Shape;431;p20"/>
            <p:cNvSpPr/>
            <p:nvPr/>
          </p:nvSpPr>
          <p:spPr>
            <a:xfrm>
              <a:off x="6266865" y="3244676"/>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 name="Google Shape;432;p20"/>
            <p:cNvSpPr/>
            <p:nvPr/>
          </p:nvSpPr>
          <p:spPr>
            <a:xfrm>
              <a:off x="6326014"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 name="Google Shape;433;p20"/>
            <p:cNvSpPr/>
            <p:nvPr/>
          </p:nvSpPr>
          <p:spPr>
            <a:xfrm>
              <a:off x="6385260" y="3244676"/>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 name="Google Shape;434;p20"/>
            <p:cNvSpPr/>
            <p:nvPr/>
          </p:nvSpPr>
          <p:spPr>
            <a:xfrm>
              <a:off x="6444410" y="324467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 name="Google Shape;435;p20"/>
            <p:cNvSpPr/>
            <p:nvPr/>
          </p:nvSpPr>
          <p:spPr>
            <a:xfrm>
              <a:off x="6148469" y="3303829"/>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 name="Google Shape;436;p20"/>
            <p:cNvSpPr/>
            <p:nvPr/>
          </p:nvSpPr>
          <p:spPr>
            <a:xfrm>
              <a:off x="620762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 name="Google Shape;437;p20"/>
            <p:cNvSpPr/>
            <p:nvPr/>
          </p:nvSpPr>
          <p:spPr>
            <a:xfrm>
              <a:off x="6266865" y="3303829"/>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 name="Google Shape;438;p20"/>
            <p:cNvSpPr/>
            <p:nvPr/>
          </p:nvSpPr>
          <p:spPr>
            <a:xfrm>
              <a:off x="6326014"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 name="Google Shape;439;p20"/>
            <p:cNvSpPr/>
            <p:nvPr/>
          </p:nvSpPr>
          <p:spPr>
            <a:xfrm>
              <a:off x="638526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 name="Google Shape;440;p20"/>
            <p:cNvSpPr/>
            <p:nvPr/>
          </p:nvSpPr>
          <p:spPr>
            <a:xfrm>
              <a:off x="6444410" y="3303829"/>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 name="Google Shape;441;p20"/>
            <p:cNvSpPr/>
            <p:nvPr/>
          </p:nvSpPr>
          <p:spPr>
            <a:xfrm>
              <a:off x="6148469" y="3363072"/>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2" name="Google Shape;442;p20"/>
            <p:cNvSpPr/>
            <p:nvPr/>
          </p:nvSpPr>
          <p:spPr>
            <a:xfrm>
              <a:off x="6207620"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 name="Google Shape;443;p20"/>
            <p:cNvSpPr/>
            <p:nvPr/>
          </p:nvSpPr>
          <p:spPr>
            <a:xfrm>
              <a:off x="6266865" y="3363072"/>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 name="Google Shape;444;p20"/>
            <p:cNvSpPr/>
            <p:nvPr/>
          </p:nvSpPr>
          <p:spPr>
            <a:xfrm>
              <a:off x="6326014"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 name="Google Shape;445;p20"/>
            <p:cNvSpPr/>
            <p:nvPr/>
          </p:nvSpPr>
          <p:spPr>
            <a:xfrm>
              <a:off x="6385260" y="3363072"/>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 name="Google Shape;446;p20"/>
            <p:cNvSpPr/>
            <p:nvPr/>
          </p:nvSpPr>
          <p:spPr>
            <a:xfrm>
              <a:off x="6444410" y="3363074"/>
              <a:ext cx="14096" cy="14097"/>
            </a:xfrm>
            <a:custGeom>
              <a:avLst/>
              <a:gdLst/>
              <a:ahLst/>
              <a:cxnLst/>
              <a:rect l="l" t="t" r="r" b="b"/>
              <a:pathLst>
                <a:path w="14096" h="14097"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20"/>
            <p:cNvSpPr/>
            <p:nvPr/>
          </p:nvSpPr>
          <p:spPr>
            <a:xfrm>
              <a:off x="6148469" y="342222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 name="Google Shape;448;p20"/>
            <p:cNvSpPr/>
            <p:nvPr/>
          </p:nvSpPr>
          <p:spPr>
            <a:xfrm>
              <a:off x="6207620"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 name="Google Shape;449;p20"/>
            <p:cNvSpPr/>
            <p:nvPr/>
          </p:nvSpPr>
          <p:spPr>
            <a:xfrm>
              <a:off x="6266865" y="3422225"/>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 name="Google Shape;450;p20"/>
            <p:cNvSpPr/>
            <p:nvPr/>
          </p:nvSpPr>
          <p:spPr>
            <a:xfrm>
              <a:off x="6326014"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 name="Google Shape;451;p20"/>
            <p:cNvSpPr/>
            <p:nvPr/>
          </p:nvSpPr>
          <p:spPr>
            <a:xfrm>
              <a:off x="6385260" y="342222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 name="Google Shape;452;p20"/>
            <p:cNvSpPr/>
            <p:nvPr/>
          </p:nvSpPr>
          <p:spPr>
            <a:xfrm>
              <a:off x="6444410" y="342222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3" name="Google Shape;453;p20"/>
            <p:cNvSpPr/>
            <p:nvPr/>
          </p:nvSpPr>
          <p:spPr>
            <a:xfrm>
              <a:off x="5734038" y="3481374"/>
              <a:ext cx="14192" cy="14096"/>
            </a:xfrm>
            <a:custGeom>
              <a:avLst/>
              <a:gdLst/>
              <a:ahLst/>
              <a:cxnLst/>
              <a:rect l="l" t="t" r="r" b="b"/>
              <a:pathLst>
                <a:path w="14192" h="14096" extrusionOk="0">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 name="Google Shape;454;p20"/>
            <p:cNvSpPr/>
            <p:nvPr/>
          </p:nvSpPr>
          <p:spPr>
            <a:xfrm>
              <a:off x="5793283" y="348137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 name="Google Shape;455;p20"/>
            <p:cNvSpPr/>
            <p:nvPr/>
          </p:nvSpPr>
          <p:spPr>
            <a:xfrm>
              <a:off x="5852433"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p20"/>
            <p:cNvSpPr/>
            <p:nvPr/>
          </p:nvSpPr>
          <p:spPr>
            <a:xfrm>
              <a:off x="591167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 name="Google Shape;457;p20"/>
            <p:cNvSpPr/>
            <p:nvPr/>
          </p:nvSpPr>
          <p:spPr>
            <a:xfrm>
              <a:off x="597082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 name="Google Shape;458;p20"/>
            <p:cNvSpPr/>
            <p:nvPr/>
          </p:nvSpPr>
          <p:spPr>
            <a:xfrm>
              <a:off x="6030074" y="3481374"/>
              <a:ext cx="14097" cy="14097"/>
            </a:xfrm>
            <a:custGeom>
              <a:avLst/>
              <a:gdLst/>
              <a:ahLst/>
              <a:cxnLst/>
              <a:rect l="l" t="t" r="r" b="b"/>
              <a:pathLst>
                <a:path w="14097" h="14097" extrusionOk="0">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p20"/>
            <p:cNvSpPr/>
            <p:nvPr/>
          </p:nvSpPr>
          <p:spPr>
            <a:xfrm>
              <a:off x="6089224"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p20"/>
            <p:cNvSpPr/>
            <p:nvPr/>
          </p:nvSpPr>
          <p:spPr>
            <a:xfrm>
              <a:off x="5734038" y="354062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p20"/>
            <p:cNvSpPr/>
            <p:nvPr/>
          </p:nvSpPr>
          <p:spPr>
            <a:xfrm>
              <a:off x="5793283" y="3540620"/>
              <a:ext cx="14097" cy="14097"/>
            </a:xfrm>
            <a:custGeom>
              <a:avLst/>
              <a:gdLst/>
              <a:ahLst/>
              <a:cxnLst/>
              <a:rect l="l" t="t" r="r" b="b"/>
              <a:pathLst>
                <a:path w="14097" h="14097"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p20"/>
            <p:cNvSpPr/>
            <p:nvPr/>
          </p:nvSpPr>
          <p:spPr>
            <a:xfrm>
              <a:off x="5852433"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p20"/>
            <p:cNvSpPr/>
            <p:nvPr/>
          </p:nvSpPr>
          <p:spPr>
            <a:xfrm>
              <a:off x="5911678"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p20"/>
            <p:cNvSpPr/>
            <p:nvPr/>
          </p:nvSpPr>
          <p:spPr>
            <a:xfrm>
              <a:off x="5970828"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p20"/>
            <p:cNvSpPr/>
            <p:nvPr/>
          </p:nvSpPr>
          <p:spPr>
            <a:xfrm>
              <a:off x="6030074" y="3540620"/>
              <a:ext cx="14097" cy="14097"/>
            </a:xfrm>
            <a:custGeom>
              <a:avLst/>
              <a:gdLst/>
              <a:ahLst/>
              <a:cxnLst/>
              <a:rect l="l" t="t" r="r" b="b"/>
              <a:pathLst>
                <a:path w="14097" h="14097"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p20"/>
            <p:cNvSpPr/>
            <p:nvPr/>
          </p:nvSpPr>
          <p:spPr>
            <a:xfrm>
              <a:off x="6089224" y="354062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p20"/>
            <p:cNvSpPr/>
            <p:nvPr/>
          </p:nvSpPr>
          <p:spPr>
            <a:xfrm>
              <a:off x="5734038" y="359977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p20"/>
            <p:cNvSpPr/>
            <p:nvPr/>
          </p:nvSpPr>
          <p:spPr>
            <a:xfrm>
              <a:off x="5793283" y="3599770"/>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p20"/>
            <p:cNvSpPr/>
            <p:nvPr/>
          </p:nvSpPr>
          <p:spPr>
            <a:xfrm>
              <a:off x="5852433"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p20"/>
            <p:cNvSpPr/>
            <p:nvPr/>
          </p:nvSpPr>
          <p:spPr>
            <a:xfrm>
              <a:off x="5911678"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p20"/>
            <p:cNvSpPr/>
            <p:nvPr/>
          </p:nvSpPr>
          <p:spPr>
            <a:xfrm>
              <a:off x="5970828"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 name="Google Shape;472;p20"/>
            <p:cNvSpPr/>
            <p:nvPr/>
          </p:nvSpPr>
          <p:spPr>
            <a:xfrm>
              <a:off x="6030073" y="3599770"/>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 name="Google Shape;473;p20"/>
            <p:cNvSpPr/>
            <p:nvPr/>
          </p:nvSpPr>
          <p:spPr>
            <a:xfrm>
              <a:off x="6089224" y="359977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p20"/>
            <p:cNvSpPr/>
            <p:nvPr/>
          </p:nvSpPr>
          <p:spPr>
            <a:xfrm>
              <a:off x="5734037" y="3659014"/>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5" name="Google Shape;475;p20"/>
            <p:cNvSpPr/>
            <p:nvPr/>
          </p:nvSpPr>
          <p:spPr>
            <a:xfrm>
              <a:off x="5793282" y="3659014"/>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p20"/>
            <p:cNvSpPr/>
            <p:nvPr/>
          </p:nvSpPr>
          <p:spPr>
            <a:xfrm>
              <a:off x="5852432"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 name="Google Shape;477;p20"/>
            <p:cNvSpPr/>
            <p:nvPr/>
          </p:nvSpPr>
          <p:spPr>
            <a:xfrm>
              <a:off x="5911678"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 name="Google Shape;478;p20"/>
            <p:cNvSpPr/>
            <p:nvPr/>
          </p:nvSpPr>
          <p:spPr>
            <a:xfrm>
              <a:off x="5970828"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 name="Google Shape;479;p20"/>
            <p:cNvSpPr/>
            <p:nvPr/>
          </p:nvSpPr>
          <p:spPr>
            <a:xfrm>
              <a:off x="6030073" y="3659014"/>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 name="Google Shape;480;p20"/>
            <p:cNvSpPr/>
            <p:nvPr/>
          </p:nvSpPr>
          <p:spPr>
            <a:xfrm>
              <a:off x="6089224" y="3659014"/>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 name="Google Shape;481;p20"/>
            <p:cNvSpPr/>
            <p:nvPr/>
          </p:nvSpPr>
          <p:spPr>
            <a:xfrm>
              <a:off x="5734039" y="3718165"/>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 name="Google Shape;482;p20"/>
            <p:cNvSpPr/>
            <p:nvPr/>
          </p:nvSpPr>
          <p:spPr>
            <a:xfrm>
              <a:off x="5793284" y="3718165"/>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 name="Google Shape;483;p20"/>
            <p:cNvSpPr/>
            <p:nvPr/>
          </p:nvSpPr>
          <p:spPr>
            <a:xfrm>
              <a:off x="5852434"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20"/>
            <p:cNvSpPr/>
            <p:nvPr/>
          </p:nvSpPr>
          <p:spPr>
            <a:xfrm>
              <a:off x="5911679"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20"/>
            <p:cNvSpPr/>
            <p:nvPr/>
          </p:nvSpPr>
          <p:spPr>
            <a:xfrm>
              <a:off x="5970829"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6" name="Google Shape;486;p20"/>
            <p:cNvSpPr/>
            <p:nvPr/>
          </p:nvSpPr>
          <p:spPr>
            <a:xfrm>
              <a:off x="6030074" y="3718165"/>
              <a:ext cx="14097" cy="14096"/>
            </a:xfrm>
            <a:custGeom>
              <a:avLst/>
              <a:gdLst/>
              <a:ahLst/>
              <a:cxnLst/>
              <a:rect l="l" t="t" r="r" b="b"/>
              <a:pathLst>
                <a:path w="14097"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7" name="Google Shape;487;p20"/>
            <p:cNvSpPr/>
            <p:nvPr/>
          </p:nvSpPr>
          <p:spPr>
            <a:xfrm>
              <a:off x="6089225" y="3718165"/>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 name="Google Shape;488;p20"/>
            <p:cNvSpPr/>
            <p:nvPr/>
          </p:nvSpPr>
          <p:spPr>
            <a:xfrm>
              <a:off x="5734040" y="3777410"/>
              <a:ext cx="14192" cy="14096"/>
            </a:xfrm>
            <a:custGeom>
              <a:avLst/>
              <a:gdLst/>
              <a:ahLst/>
              <a:cxnLst/>
              <a:rect l="l" t="t" r="r" b="b"/>
              <a:pathLst>
                <a:path w="14192" h="14096" extrusionOk="0">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p20"/>
            <p:cNvSpPr/>
            <p:nvPr/>
          </p:nvSpPr>
          <p:spPr>
            <a:xfrm>
              <a:off x="5793285" y="3777410"/>
              <a:ext cx="14097" cy="14096"/>
            </a:xfrm>
            <a:custGeom>
              <a:avLst/>
              <a:gdLst/>
              <a:ahLst/>
              <a:cxnLst/>
              <a:rect l="l" t="t" r="r" b="b"/>
              <a:pathLst>
                <a:path w="14097" h="14096"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p20"/>
            <p:cNvSpPr/>
            <p:nvPr/>
          </p:nvSpPr>
          <p:spPr>
            <a:xfrm>
              <a:off x="5852436"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 name="Google Shape;491;p20"/>
            <p:cNvSpPr/>
            <p:nvPr/>
          </p:nvSpPr>
          <p:spPr>
            <a:xfrm>
              <a:off x="5911683"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 name="Google Shape;492;p20"/>
            <p:cNvSpPr/>
            <p:nvPr/>
          </p:nvSpPr>
          <p:spPr>
            <a:xfrm>
              <a:off x="5970835"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p20"/>
            <p:cNvSpPr/>
            <p:nvPr/>
          </p:nvSpPr>
          <p:spPr>
            <a:xfrm>
              <a:off x="6030082" y="3777410"/>
              <a:ext cx="14097" cy="14096"/>
            </a:xfrm>
            <a:custGeom>
              <a:avLst/>
              <a:gdLst/>
              <a:ahLst/>
              <a:cxnLst/>
              <a:rect l="l" t="t" r="r" b="b"/>
              <a:pathLst>
                <a:path w="14097" h="14096" extrusionOk="0">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p20"/>
            <p:cNvSpPr/>
            <p:nvPr/>
          </p:nvSpPr>
          <p:spPr>
            <a:xfrm>
              <a:off x="6089231" y="3777408"/>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 name="Google Shape;495;p20"/>
            <p:cNvSpPr/>
            <p:nvPr/>
          </p:nvSpPr>
          <p:spPr>
            <a:xfrm>
              <a:off x="6148476" y="3481374"/>
              <a:ext cx="14097" cy="14096"/>
            </a:xfrm>
            <a:custGeom>
              <a:avLst/>
              <a:gdLst/>
              <a:ahLst/>
              <a:cxnLst/>
              <a:rect l="l" t="t" r="r" b="b"/>
              <a:pathLst>
                <a:path w="14097" h="14096" extrusionOk="0">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 name="Google Shape;496;p20"/>
            <p:cNvSpPr/>
            <p:nvPr/>
          </p:nvSpPr>
          <p:spPr>
            <a:xfrm>
              <a:off x="6207627"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7" name="Google Shape;497;p20"/>
            <p:cNvSpPr/>
            <p:nvPr/>
          </p:nvSpPr>
          <p:spPr>
            <a:xfrm>
              <a:off x="6266872" y="3481374"/>
              <a:ext cx="14096" cy="14096"/>
            </a:xfrm>
            <a:custGeom>
              <a:avLst/>
              <a:gdLst/>
              <a:ahLst/>
              <a:cxnLst/>
              <a:rect l="l" t="t" r="r" b="b"/>
              <a:pathLst>
                <a:path w="14096" h="14096" extrusionOk="0">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8" name="Google Shape;498;p20"/>
            <p:cNvSpPr/>
            <p:nvPr/>
          </p:nvSpPr>
          <p:spPr>
            <a:xfrm>
              <a:off x="6326022"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9" name="Google Shape;499;p20"/>
            <p:cNvSpPr/>
            <p:nvPr/>
          </p:nvSpPr>
          <p:spPr>
            <a:xfrm>
              <a:off x="6385268" y="3481374"/>
              <a:ext cx="14096" cy="14096"/>
            </a:xfrm>
            <a:custGeom>
              <a:avLst/>
              <a:gdLst/>
              <a:ahLst/>
              <a:cxnLst/>
              <a:rect l="l" t="t" r="r" b="b"/>
              <a:pathLst>
                <a:path w="14096" h="14096" extrusionOk="0">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0" name="Google Shape;500;p20"/>
            <p:cNvSpPr/>
            <p:nvPr/>
          </p:nvSpPr>
          <p:spPr>
            <a:xfrm>
              <a:off x="6444417" y="3481373"/>
              <a:ext cx="14096" cy="14097"/>
            </a:xfrm>
            <a:custGeom>
              <a:avLst/>
              <a:gdLst/>
              <a:ahLst/>
              <a:cxnLst/>
              <a:rect l="l" t="t" r="r" b="b"/>
              <a:pathLst>
                <a:path w="14096" h="14097" extrusionOk="0">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p20"/>
            <p:cNvSpPr/>
            <p:nvPr/>
          </p:nvSpPr>
          <p:spPr>
            <a:xfrm>
              <a:off x="6148476" y="3540622"/>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p20"/>
            <p:cNvSpPr/>
            <p:nvPr/>
          </p:nvSpPr>
          <p:spPr>
            <a:xfrm>
              <a:off x="6207627" y="3540623"/>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p20"/>
            <p:cNvSpPr/>
            <p:nvPr/>
          </p:nvSpPr>
          <p:spPr>
            <a:xfrm>
              <a:off x="6266872" y="3540626"/>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4" name="Google Shape;504;p20"/>
            <p:cNvSpPr/>
            <p:nvPr/>
          </p:nvSpPr>
          <p:spPr>
            <a:xfrm>
              <a:off x="6326022" y="354062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p20"/>
            <p:cNvSpPr/>
            <p:nvPr/>
          </p:nvSpPr>
          <p:spPr>
            <a:xfrm>
              <a:off x="6385268" y="354063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6" name="Google Shape;506;p20"/>
            <p:cNvSpPr/>
            <p:nvPr/>
          </p:nvSpPr>
          <p:spPr>
            <a:xfrm>
              <a:off x="6444417" y="3540631"/>
              <a:ext cx="14096" cy="14097"/>
            </a:xfrm>
            <a:custGeom>
              <a:avLst/>
              <a:gdLst/>
              <a:ahLst/>
              <a:cxnLst/>
              <a:rect l="l" t="t" r="r" b="b"/>
              <a:pathLst>
                <a:path w="14096" h="14097" extrusionOk="0">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7" name="Google Shape;507;p20"/>
            <p:cNvSpPr/>
            <p:nvPr/>
          </p:nvSpPr>
          <p:spPr>
            <a:xfrm>
              <a:off x="6148476" y="3599781"/>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8" name="Google Shape;508;p20"/>
            <p:cNvSpPr/>
            <p:nvPr/>
          </p:nvSpPr>
          <p:spPr>
            <a:xfrm>
              <a:off x="6207627" y="3599781"/>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9" name="Google Shape;509;p20"/>
            <p:cNvSpPr/>
            <p:nvPr/>
          </p:nvSpPr>
          <p:spPr>
            <a:xfrm>
              <a:off x="6266872" y="3599781"/>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0" name="Google Shape;510;p20"/>
            <p:cNvSpPr/>
            <p:nvPr/>
          </p:nvSpPr>
          <p:spPr>
            <a:xfrm>
              <a:off x="6326022" y="3599781"/>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p20"/>
            <p:cNvSpPr/>
            <p:nvPr/>
          </p:nvSpPr>
          <p:spPr>
            <a:xfrm>
              <a:off x="6385268" y="3599780"/>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2" name="Google Shape;512;p20"/>
            <p:cNvSpPr/>
            <p:nvPr/>
          </p:nvSpPr>
          <p:spPr>
            <a:xfrm>
              <a:off x="6444417" y="3599782"/>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3" name="Google Shape;513;p20"/>
            <p:cNvSpPr/>
            <p:nvPr/>
          </p:nvSpPr>
          <p:spPr>
            <a:xfrm>
              <a:off x="6148476" y="3659026"/>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p20"/>
            <p:cNvSpPr/>
            <p:nvPr/>
          </p:nvSpPr>
          <p:spPr>
            <a:xfrm>
              <a:off x="6207627"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p20"/>
            <p:cNvSpPr/>
            <p:nvPr/>
          </p:nvSpPr>
          <p:spPr>
            <a:xfrm>
              <a:off x="6266872" y="3659026"/>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p20"/>
            <p:cNvSpPr/>
            <p:nvPr/>
          </p:nvSpPr>
          <p:spPr>
            <a:xfrm>
              <a:off x="6326022"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p20"/>
            <p:cNvSpPr/>
            <p:nvPr/>
          </p:nvSpPr>
          <p:spPr>
            <a:xfrm>
              <a:off x="6385268"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p20"/>
            <p:cNvSpPr/>
            <p:nvPr/>
          </p:nvSpPr>
          <p:spPr>
            <a:xfrm>
              <a:off x="6444417" y="365902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p20"/>
            <p:cNvSpPr/>
            <p:nvPr/>
          </p:nvSpPr>
          <p:spPr>
            <a:xfrm>
              <a:off x="6148476" y="3718177"/>
              <a:ext cx="14097" cy="14096"/>
            </a:xfrm>
            <a:custGeom>
              <a:avLst/>
              <a:gdLst/>
              <a:ahLst/>
              <a:cxnLst/>
              <a:rect l="l" t="t" r="r" b="b"/>
              <a:pathLst>
                <a:path w="14097"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p20"/>
            <p:cNvSpPr/>
            <p:nvPr/>
          </p:nvSpPr>
          <p:spPr>
            <a:xfrm>
              <a:off x="6207627" y="371817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p20"/>
            <p:cNvSpPr/>
            <p:nvPr/>
          </p:nvSpPr>
          <p:spPr>
            <a:xfrm>
              <a:off x="6266872" y="3718177"/>
              <a:ext cx="14096" cy="14096"/>
            </a:xfrm>
            <a:custGeom>
              <a:avLst/>
              <a:gdLst/>
              <a:ahLst/>
              <a:cxnLst/>
              <a:rect l="l" t="t" r="r" b="b"/>
              <a:pathLst>
                <a:path w="14096" h="14096" extrusionOk="0">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p20"/>
            <p:cNvSpPr/>
            <p:nvPr/>
          </p:nvSpPr>
          <p:spPr>
            <a:xfrm>
              <a:off x="6326022" y="3718177"/>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p20"/>
            <p:cNvSpPr/>
            <p:nvPr/>
          </p:nvSpPr>
          <p:spPr>
            <a:xfrm>
              <a:off x="6385268" y="3718172"/>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p20"/>
            <p:cNvSpPr/>
            <p:nvPr/>
          </p:nvSpPr>
          <p:spPr>
            <a:xfrm>
              <a:off x="6444417" y="3718176"/>
              <a:ext cx="14096" cy="14096"/>
            </a:xfrm>
            <a:custGeom>
              <a:avLst/>
              <a:gdLst/>
              <a:ahLst/>
              <a:cxnLst/>
              <a:rect l="l" t="t" r="r" b="b"/>
              <a:pathLst>
                <a:path w="14096" h="14096" extrusionOk="0">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5" name="Google Shape;525;p20"/>
            <p:cNvSpPr/>
            <p:nvPr/>
          </p:nvSpPr>
          <p:spPr>
            <a:xfrm>
              <a:off x="6148472" y="3777419"/>
              <a:ext cx="14097" cy="14099"/>
            </a:xfrm>
            <a:custGeom>
              <a:avLst/>
              <a:gdLst/>
              <a:ahLst/>
              <a:cxnLst/>
              <a:rect l="l" t="t" r="r" b="b"/>
              <a:pathLst>
                <a:path w="14097"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6" name="Google Shape;526;p20"/>
            <p:cNvSpPr/>
            <p:nvPr/>
          </p:nvSpPr>
          <p:spPr>
            <a:xfrm>
              <a:off x="6207622" y="3777419"/>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p20"/>
            <p:cNvSpPr/>
            <p:nvPr/>
          </p:nvSpPr>
          <p:spPr>
            <a:xfrm>
              <a:off x="6266868" y="3777419"/>
              <a:ext cx="14096" cy="14099"/>
            </a:xfrm>
            <a:custGeom>
              <a:avLst/>
              <a:gdLst/>
              <a:ahLst/>
              <a:cxnLst/>
              <a:rect l="l" t="t" r="r" b="b"/>
              <a:pathLst>
                <a:path w="14096" h="14099" extrusionOk="0">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p20"/>
            <p:cNvSpPr/>
            <p:nvPr/>
          </p:nvSpPr>
          <p:spPr>
            <a:xfrm>
              <a:off x="6326024" y="3777383"/>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20"/>
            <p:cNvSpPr/>
            <p:nvPr/>
          </p:nvSpPr>
          <p:spPr>
            <a:xfrm>
              <a:off x="6385287" y="3777429"/>
              <a:ext cx="14096" cy="14099"/>
            </a:xfrm>
            <a:custGeom>
              <a:avLst/>
              <a:gdLst/>
              <a:ahLst/>
              <a:cxnLst/>
              <a:rect l="l" t="t" r="r" b="b"/>
              <a:pathLst>
                <a:path w="14096" h="14099" extrusionOk="0">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p20"/>
            <p:cNvSpPr/>
            <p:nvPr/>
          </p:nvSpPr>
          <p:spPr>
            <a:xfrm>
              <a:off x="6444424" y="3777424"/>
              <a:ext cx="14096" cy="14096"/>
            </a:xfrm>
            <a:custGeom>
              <a:avLst/>
              <a:gdLst/>
              <a:ahLst/>
              <a:cxnLst/>
              <a:rect l="l" t="t" r="r" b="b"/>
              <a:pathLst>
                <a:path w="14096" h="14096" extrusionOk="0">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31" name="Google Shape;531;p20"/>
          <p:cNvSpPr txBox="1">
            <a:spLocks noGrp="1"/>
          </p:cNvSpPr>
          <p:nvPr>
            <p:ph type="body" idx="1"/>
          </p:nvPr>
        </p:nvSpPr>
        <p:spPr>
          <a:xfrm>
            <a:off x="6477270" y="1130846"/>
            <a:ext cx="4974771"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31" algn="l" rtl="0">
              <a:lnSpc>
                <a:spcPct val="90000"/>
              </a:lnSpc>
              <a:spcBef>
                <a:spcPts val="0"/>
              </a:spcBef>
              <a:spcAft>
                <a:spcPts val="0"/>
              </a:spcAft>
              <a:buClr>
                <a:schemeClr val="lt1"/>
              </a:buClr>
              <a:buSzPct val="100000"/>
              <a:buChar char="•"/>
            </a:pPr>
            <a:r>
              <a:rPr lang="en-US" sz="3500" b="1">
                <a:solidFill>
                  <a:schemeClr val="lt1"/>
                </a:solidFill>
              </a:rPr>
              <a:t>Solo, Duos, Trios </a:t>
            </a:r>
            <a:endParaRPr/>
          </a:p>
          <a:p>
            <a:pPr marL="0" lvl="0" indent="0" algn="l" rtl="0">
              <a:lnSpc>
                <a:spcPct val="90000"/>
              </a:lnSpc>
              <a:spcBef>
                <a:spcPts val="1000"/>
              </a:spcBef>
              <a:spcAft>
                <a:spcPts val="0"/>
              </a:spcAft>
              <a:buClr>
                <a:schemeClr val="lt1"/>
              </a:buClr>
              <a:buSzPct val="100000"/>
              <a:buNone/>
            </a:pPr>
            <a:r>
              <a:rPr lang="en-US" sz="3500">
                <a:solidFill>
                  <a:schemeClr val="lt1"/>
                </a:solidFill>
              </a:rPr>
              <a:t>1.30 – 2 min</a:t>
            </a:r>
            <a:endParaRPr/>
          </a:p>
          <a:p>
            <a:pPr marL="228600" lvl="0" indent="-228631" algn="l" rtl="0">
              <a:lnSpc>
                <a:spcPct val="90000"/>
              </a:lnSpc>
              <a:spcBef>
                <a:spcPts val="1000"/>
              </a:spcBef>
              <a:spcAft>
                <a:spcPts val="0"/>
              </a:spcAft>
              <a:buClr>
                <a:schemeClr val="lt1"/>
              </a:buClr>
              <a:buSzPct val="100000"/>
              <a:buChar char="•"/>
            </a:pPr>
            <a:r>
              <a:rPr lang="en-US" sz="3500" b="1">
                <a:solidFill>
                  <a:schemeClr val="lt1"/>
                </a:solidFill>
              </a:rPr>
              <a:t>Small &amp; Large Teams</a:t>
            </a:r>
            <a:endParaRPr/>
          </a:p>
          <a:p>
            <a:pPr marL="0" lvl="0" indent="0" algn="l" rtl="0">
              <a:lnSpc>
                <a:spcPct val="90000"/>
              </a:lnSpc>
              <a:spcBef>
                <a:spcPts val="1000"/>
              </a:spcBef>
              <a:spcAft>
                <a:spcPts val="0"/>
              </a:spcAft>
              <a:buClr>
                <a:schemeClr val="lt1"/>
              </a:buClr>
              <a:buSzPct val="100000"/>
              <a:buNone/>
            </a:pPr>
            <a:r>
              <a:rPr lang="en-US" sz="3500">
                <a:solidFill>
                  <a:schemeClr val="lt1"/>
                </a:solidFill>
              </a:rPr>
              <a:t>2.30 – 3 min</a:t>
            </a:r>
            <a:endParaRPr/>
          </a:p>
          <a:p>
            <a:pPr marL="228600" lvl="0" indent="-228631" algn="l" rtl="0">
              <a:lnSpc>
                <a:spcPct val="90000"/>
              </a:lnSpc>
              <a:spcBef>
                <a:spcPts val="1000"/>
              </a:spcBef>
              <a:spcAft>
                <a:spcPts val="0"/>
              </a:spcAft>
              <a:buClr>
                <a:schemeClr val="lt1"/>
              </a:buClr>
              <a:buSzPct val="100000"/>
              <a:buChar char="•"/>
            </a:pPr>
            <a:r>
              <a:rPr lang="en-US" sz="3500" b="1">
                <a:solidFill>
                  <a:schemeClr val="lt1"/>
                </a:solidFill>
              </a:rPr>
              <a:t>Showcases</a:t>
            </a:r>
            <a:endParaRPr/>
          </a:p>
          <a:p>
            <a:pPr marL="0" lvl="0" indent="0" algn="l" rtl="0">
              <a:lnSpc>
                <a:spcPct val="90000"/>
              </a:lnSpc>
              <a:spcBef>
                <a:spcPts val="1000"/>
              </a:spcBef>
              <a:spcAft>
                <a:spcPts val="0"/>
              </a:spcAft>
              <a:buClr>
                <a:schemeClr val="lt1"/>
              </a:buClr>
              <a:buSzPct val="100000"/>
              <a:buNone/>
            </a:pPr>
            <a:r>
              <a:rPr lang="en-US" sz="3500">
                <a:solidFill>
                  <a:schemeClr val="lt1"/>
                </a:solidFill>
              </a:rPr>
              <a:t>3.30 – 4 min</a:t>
            </a:r>
            <a:endParaRPr/>
          </a:p>
          <a:p>
            <a:pPr marL="228600" lvl="0" indent="-228631" algn="l" rtl="0">
              <a:lnSpc>
                <a:spcPct val="90000"/>
              </a:lnSpc>
              <a:spcBef>
                <a:spcPts val="1000"/>
              </a:spcBef>
              <a:spcAft>
                <a:spcPts val="0"/>
              </a:spcAft>
              <a:buClr>
                <a:schemeClr val="lt1"/>
              </a:buClr>
              <a:buSzPct val="100000"/>
              <a:buChar char="•"/>
            </a:pPr>
            <a:r>
              <a:rPr lang="en-US" sz="3500" b="1">
                <a:solidFill>
                  <a:schemeClr val="lt1"/>
                </a:solidFill>
              </a:rPr>
              <a:t>Super Showcases</a:t>
            </a:r>
            <a:endParaRPr/>
          </a:p>
          <a:p>
            <a:pPr marL="0" lvl="0" indent="0" algn="l" rtl="0">
              <a:lnSpc>
                <a:spcPct val="90000"/>
              </a:lnSpc>
              <a:spcBef>
                <a:spcPts val="1000"/>
              </a:spcBef>
              <a:spcAft>
                <a:spcPts val="0"/>
              </a:spcAft>
              <a:buClr>
                <a:schemeClr val="lt1"/>
              </a:buClr>
              <a:buSzPct val="100000"/>
              <a:buNone/>
            </a:pPr>
            <a:r>
              <a:rPr lang="en-US" sz="3500">
                <a:solidFill>
                  <a:schemeClr val="lt1"/>
                </a:solidFill>
              </a:rPr>
              <a:t>3.30 – 5 min</a:t>
            </a:r>
            <a:endParaRPr/>
          </a:p>
          <a:p>
            <a:pPr marL="0" lvl="0" indent="0" algn="l" rtl="0">
              <a:lnSpc>
                <a:spcPct val="90000"/>
              </a:lnSpc>
              <a:spcBef>
                <a:spcPts val="1000"/>
              </a:spcBef>
              <a:spcAft>
                <a:spcPts val="0"/>
              </a:spcAft>
              <a:buClr>
                <a:schemeClr val="dk1"/>
              </a:buClr>
              <a:buSzPct val="100000"/>
              <a:buNone/>
            </a:pPr>
            <a:endParaRPr sz="3500">
              <a:solidFill>
                <a:schemeClr val="lt1"/>
              </a:solidFill>
            </a:endParaRPr>
          </a:p>
          <a:p>
            <a:pPr marL="228600" lvl="0" indent="-140525" algn="l" rtl="0">
              <a:lnSpc>
                <a:spcPct val="90000"/>
              </a:lnSpc>
              <a:spcBef>
                <a:spcPts val="1000"/>
              </a:spcBef>
              <a:spcAft>
                <a:spcPts val="0"/>
              </a:spcAft>
              <a:buClr>
                <a:schemeClr val="dk1"/>
              </a:buClr>
              <a:buSzPct val="100000"/>
              <a:buNone/>
            </a:pPr>
            <a:endParaRPr sz="15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5"/>
        <p:cNvGrpSpPr/>
        <p:nvPr/>
      </p:nvGrpSpPr>
      <p:grpSpPr>
        <a:xfrm>
          <a:off x="0" y="0"/>
          <a:ext cx="0" cy="0"/>
          <a:chOff x="0" y="0"/>
          <a:chExt cx="0" cy="0"/>
        </a:xfrm>
      </p:grpSpPr>
      <p:sp>
        <p:nvSpPr>
          <p:cNvPr id="536" name="Google Shape;536;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7" name="Google Shape;537;p21"/>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8" name="Google Shape;538;p21"/>
          <p:cNvSpPr txBox="1">
            <a:spLocks noGrp="1"/>
          </p:cNvSpPr>
          <p:nvPr>
            <p:ph type="title"/>
          </p:nvPr>
        </p:nvSpPr>
        <p:spPr>
          <a:xfrm>
            <a:off x="1051559" y="4440602"/>
            <a:ext cx="3827543"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COMPETITION HALL</a:t>
            </a:r>
            <a:endParaRPr sz="3200"/>
          </a:p>
        </p:txBody>
      </p:sp>
      <p:sp>
        <p:nvSpPr>
          <p:cNvPr id="539" name="Google Shape;539;p21"/>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0" name="Google Shape;540;p21"/>
          <p:cNvSpPr/>
          <p:nvPr/>
        </p:nvSpPr>
        <p:spPr>
          <a:xfrm rot="5400000">
            <a:off x="4243541"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41" name="Google Shape;541;p21"/>
          <p:cNvSpPr txBox="1">
            <a:spLocks noGrp="1"/>
          </p:cNvSpPr>
          <p:nvPr>
            <p:ph type="body" idx="1"/>
          </p:nvPr>
        </p:nvSpPr>
        <p:spPr>
          <a:xfrm>
            <a:off x="5349240" y="4440602"/>
            <a:ext cx="6007608" cy="164592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800"/>
              <a:buChar char="•"/>
            </a:pPr>
            <a:r>
              <a:rPr lang="en-US" sz="1800" u="sng">
                <a:solidFill>
                  <a:schemeClr val="hlink"/>
                </a:solidFill>
                <a:hlinkClick r:id="rId3"/>
              </a:rPr>
              <a:t>ΑΣΟΧ ΦΟΙΒΟΣ </a:t>
            </a:r>
            <a:endParaRPr sz="1800"/>
          </a:p>
          <a:p>
            <a:pPr marL="0" lvl="0" indent="0" algn="l" rtl="0">
              <a:lnSpc>
                <a:spcPct val="90000"/>
              </a:lnSpc>
              <a:spcBef>
                <a:spcPts val="1000"/>
              </a:spcBef>
              <a:spcAft>
                <a:spcPts val="0"/>
              </a:spcAft>
              <a:buClr>
                <a:schemeClr val="dk1"/>
              </a:buClr>
              <a:buSzPts val="1800"/>
              <a:buNone/>
            </a:pPr>
            <a:endParaRPr sz="1800"/>
          </a:p>
        </p:txBody>
      </p:sp>
      <p:pic>
        <p:nvPicPr>
          <p:cNvPr id="542" name="Google Shape;542;p21"/>
          <p:cNvPicPr preferRelativeResize="0"/>
          <p:nvPr/>
        </p:nvPicPr>
        <p:blipFill rotWithShape="1">
          <a:blip r:embed="rId4">
            <a:alphaModFix/>
          </a:blip>
          <a:srcRect/>
          <a:stretch/>
        </p:blipFill>
        <p:spPr>
          <a:xfrm>
            <a:off x="-1" y="0"/>
            <a:ext cx="5287617" cy="3995918"/>
          </a:xfrm>
          <a:prstGeom prst="rect">
            <a:avLst/>
          </a:prstGeom>
          <a:noFill/>
          <a:ln>
            <a:noFill/>
          </a:ln>
        </p:spPr>
      </p:pic>
      <p:sp>
        <p:nvSpPr>
          <p:cNvPr id="543" name="Google Shape;543;p21"/>
          <p:cNvSpPr/>
          <p:nvPr/>
        </p:nvSpPr>
        <p:spPr>
          <a:xfrm>
            <a:off x="6088020" y="0"/>
            <a:ext cx="6103979" cy="39959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4" name="Google Shape;544;p21" title="download.jpg"/>
          <p:cNvPicPr preferRelativeResize="0"/>
          <p:nvPr/>
        </p:nvPicPr>
        <p:blipFill rotWithShape="1">
          <a:blip r:embed="rId5">
            <a:alphaModFix/>
          </a:blip>
          <a:srcRect l="6970" r="6970"/>
          <a:stretch/>
        </p:blipFill>
        <p:spPr>
          <a:xfrm>
            <a:off x="6088019" y="0"/>
            <a:ext cx="6103979" cy="39959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8"/>
        <p:cNvGrpSpPr/>
        <p:nvPr/>
      </p:nvGrpSpPr>
      <p:grpSpPr>
        <a:xfrm>
          <a:off x="0" y="0"/>
          <a:ext cx="0" cy="0"/>
          <a:chOff x="0" y="0"/>
          <a:chExt cx="0" cy="0"/>
        </a:xfrm>
      </p:grpSpPr>
      <p:sp>
        <p:nvSpPr>
          <p:cNvPr id="549" name="Google Shape;549;p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0" name="Google Shape;550;p23"/>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1" name="Google Shape;551;p23"/>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pic>
        <p:nvPicPr>
          <p:cNvPr id="552" name="Google Shape;552;p23" descr="A person standing next to a table with food on it&#10;&#10;Description automatically generated with medium confidence"/>
          <p:cNvPicPr preferRelativeResize="0"/>
          <p:nvPr/>
        </p:nvPicPr>
        <p:blipFill rotWithShape="1">
          <a:blip r:embed="rId3">
            <a:alphaModFix/>
          </a:blip>
          <a:srcRect t="23605" r="-3" b="-3"/>
          <a:stretch/>
        </p:blipFill>
        <p:spPr>
          <a:xfrm>
            <a:off x="20" y="-6"/>
            <a:ext cx="3931900" cy="4005072"/>
          </a:xfrm>
          <a:prstGeom prst="rect">
            <a:avLst/>
          </a:prstGeom>
          <a:noFill/>
          <a:ln>
            <a:noFill/>
          </a:ln>
        </p:spPr>
      </p:pic>
      <p:pic>
        <p:nvPicPr>
          <p:cNvPr id="553" name="Google Shape;553;p23" descr="A picture containing indoor, floor, wall, room&#10;&#10;Description automatically generated"/>
          <p:cNvPicPr preferRelativeResize="0"/>
          <p:nvPr/>
        </p:nvPicPr>
        <p:blipFill rotWithShape="1">
          <a:blip r:embed="rId4">
            <a:alphaModFix/>
          </a:blip>
          <a:srcRect l="26370" r="-2" b="-2"/>
          <a:stretch/>
        </p:blipFill>
        <p:spPr>
          <a:xfrm>
            <a:off x="8260060" y="-13416"/>
            <a:ext cx="3931920" cy="4005071"/>
          </a:xfrm>
          <a:prstGeom prst="rect">
            <a:avLst/>
          </a:prstGeom>
          <a:noFill/>
          <a:ln>
            <a:noFill/>
          </a:ln>
        </p:spPr>
      </p:pic>
      <p:pic>
        <p:nvPicPr>
          <p:cNvPr id="554" name="Google Shape;554;p23" descr="A picture containing tree, bed&#10;&#10;Description automatically generated"/>
          <p:cNvPicPr preferRelativeResize="0"/>
          <p:nvPr/>
        </p:nvPicPr>
        <p:blipFill rotWithShape="1">
          <a:blip r:embed="rId5">
            <a:alphaModFix/>
          </a:blip>
          <a:srcRect l="30243" r="14530" b="-2"/>
          <a:stretch/>
        </p:blipFill>
        <p:spPr>
          <a:xfrm>
            <a:off x="4139184" y="-13417"/>
            <a:ext cx="3931920" cy="4005072"/>
          </a:xfrm>
          <a:prstGeom prst="rect">
            <a:avLst/>
          </a:prstGeom>
          <a:noFill/>
          <a:ln>
            <a:noFill/>
          </a:ln>
        </p:spPr>
      </p:pic>
      <p:sp>
        <p:nvSpPr>
          <p:cNvPr id="555" name="Google Shape;555;p23"/>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6" name="Google Shape;556;p23"/>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7" name="Google Shape;557;p23"/>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ANASTAZIA LUXURY SUITES &amp; SPA</a:t>
            </a:r>
            <a:endParaRPr/>
          </a:p>
          <a:p>
            <a:pPr marL="0" lvl="0" indent="0" algn="l" rtl="0">
              <a:lnSpc>
                <a:spcPct val="90000"/>
              </a:lnSpc>
              <a:spcBef>
                <a:spcPts val="1000"/>
              </a:spcBef>
              <a:spcAft>
                <a:spcPts val="0"/>
              </a:spcAft>
              <a:buClr>
                <a:schemeClr val="dk1"/>
              </a:buClr>
              <a:buSzPts val="1800"/>
              <a:buNone/>
            </a:pPr>
            <a:r>
              <a:rPr lang="en-US" sz="1800"/>
              <a:t>Argonauton Komninon 12, Drosia</a:t>
            </a:r>
            <a:endParaRPr sz="1800"/>
          </a:p>
          <a:p>
            <a:pPr marL="0" lvl="0" indent="0" algn="l" rtl="0">
              <a:lnSpc>
                <a:spcPct val="90000"/>
              </a:lnSpc>
              <a:spcBef>
                <a:spcPts val="1000"/>
              </a:spcBef>
              <a:spcAft>
                <a:spcPts val="0"/>
              </a:spcAft>
              <a:buClr>
                <a:schemeClr val="dk1"/>
              </a:buClr>
              <a:buSzPts val="1800"/>
              <a:buNone/>
            </a:pPr>
            <a:r>
              <a:rPr lang="en-US" sz="1800" u="sng">
                <a:solidFill>
                  <a:schemeClr val="hlink"/>
                </a:solidFill>
                <a:hlinkClick r:id="rId6"/>
              </a:rPr>
              <a:t>Hotel website</a:t>
            </a:r>
            <a:endParaRPr sz="1800"/>
          </a:p>
        </p:txBody>
      </p:sp>
      <p:sp>
        <p:nvSpPr>
          <p:cNvPr id="558" name="Google Shape;558;p23"/>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59" name="Google Shape;559;p23"/>
          <p:cNvSpPr txBox="1"/>
          <p:nvPr/>
        </p:nvSpPr>
        <p:spPr>
          <a:xfrm>
            <a:off x="9379400" y="5681275"/>
            <a:ext cx="2678100" cy="3543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3"/>
        <p:cNvGrpSpPr/>
        <p:nvPr/>
      </p:nvGrpSpPr>
      <p:grpSpPr>
        <a:xfrm>
          <a:off x="0" y="0"/>
          <a:ext cx="0" cy="0"/>
          <a:chOff x="0" y="0"/>
          <a:chExt cx="0" cy="0"/>
        </a:xfrm>
      </p:grpSpPr>
      <p:sp>
        <p:nvSpPr>
          <p:cNvPr id="564" name="Google Shape;564;p2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5" name="Google Shape;565;p22"/>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6" name="Google Shape;566;p22"/>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pic>
        <p:nvPicPr>
          <p:cNvPr id="567" name="Google Shape;567;p22" descr="A picture containing chair, area, set, dining table&#10;&#10;Description automatically generated"/>
          <p:cNvPicPr preferRelativeResize="0"/>
          <p:nvPr/>
        </p:nvPicPr>
        <p:blipFill rotWithShape="1">
          <a:blip r:embed="rId3">
            <a:alphaModFix/>
          </a:blip>
          <a:srcRect l="19756" r="14960" b="2"/>
          <a:stretch/>
        </p:blipFill>
        <p:spPr>
          <a:xfrm>
            <a:off x="4139184" y="-13417"/>
            <a:ext cx="3931900" cy="4005072"/>
          </a:xfrm>
          <a:prstGeom prst="rect">
            <a:avLst/>
          </a:prstGeom>
          <a:noFill/>
          <a:ln>
            <a:noFill/>
          </a:ln>
        </p:spPr>
      </p:pic>
      <p:pic>
        <p:nvPicPr>
          <p:cNvPr id="568" name="Google Shape;568;p22" descr="A picture containing floor, indoor, wall, bed&#10;&#10;Description automatically generated"/>
          <p:cNvPicPr preferRelativeResize="0"/>
          <p:nvPr/>
        </p:nvPicPr>
        <p:blipFill rotWithShape="1">
          <a:blip r:embed="rId4">
            <a:alphaModFix/>
          </a:blip>
          <a:srcRect l="4007" r="30708" b="2"/>
          <a:stretch/>
        </p:blipFill>
        <p:spPr>
          <a:xfrm>
            <a:off x="0" y="-23243"/>
            <a:ext cx="3931920" cy="4005071"/>
          </a:xfrm>
          <a:prstGeom prst="rect">
            <a:avLst/>
          </a:prstGeom>
          <a:noFill/>
          <a:ln>
            <a:noFill/>
          </a:ln>
        </p:spPr>
      </p:pic>
      <p:pic>
        <p:nvPicPr>
          <p:cNvPr id="569" name="Google Shape;569;p22" descr="A picture containing floor, wall, indoor, bed&#10;&#10;Description automatically generated"/>
          <p:cNvPicPr preferRelativeResize="0"/>
          <p:nvPr/>
        </p:nvPicPr>
        <p:blipFill rotWithShape="1">
          <a:blip r:embed="rId5">
            <a:alphaModFix/>
          </a:blip>
          <a:srcRect l="14378" r="20336" b="2"/>
          <a:stretch/>
        </p:blipFill>
        <p:spPr>
          <a:xfrm>
            <a:off x="8260080" y="-1"/>
            <a:ext cx="3931920" cy="4005072"/>
          </a:xfrm>
          <a:prstGeom prst="rect">
            <a:avLst/>
          </a:prstGeom>
          <a:noFill/>
          <a:ln>
            <a:noFill/>
          </a:ln>
        </p:spPr>
      </p:pic>
      <p:sp>
        <p:nvSpPr>
          <p:cNvPr id="570" name="Google Shape;570;p22"/>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1" name="Google Shape;571;p22"/>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2" name="Google Shape;572;p22"/>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ACHARNIS KAVALLARI HOTEL SUITES</a:t>
            </a:r>
            <a:endParaRPr/>
          </a:p>
          <a:p>
            <a:pPr marL="0" lvl="0" indent="0" algn="l" rtl="0">
              <a:lnSpc>
                <a:spcPct val="90000"/>
              </a:lnSpc>
              <a:spcBef>
                <a:spcPts val="1000"/>
              </a:spcBef>
              <a:spcAft>
                <a:spcPts val="0"/>
              </a:spcAft>
              <a:buClr>
                <a:schemeClr val="dk1"/>
              </a:buClr>
              <a:buSzPts val="1800"/>
              <a:buNone/>
            </a:pPr>
            <a:r>
              <a:rPr lang="en-US" sz="1800"/>
              <a:t>384 Parnithos Avenue (20</a:t>
            </a:r>
            <a:r>
              <a:rPr lang="en-US" sz="1800" baseline="30000"/>
              <a:t>th</a:t>
            </a:r>
            <a:r>
              <a:rPr lang="en-US" sz="1800"/>
              <a:t> km Acharnes)</a:t>
            </a:r>
            <a:endParaRPr/>
          </a:p>
          <a:p>
            <a:pPr marL="0" lvl="0" indent="0" algn="l" rtl="0">
              <a:lnSpc>
                <a:spcPct val="90000"/>
              </a:lnSpc>
              <a:spcBef>
                <a:spcPts val="1000"/>
              </a:spcBef>
              <a:spcAft>
                <a:spcPts val="0"/>
              </a:spcAft>
              <a:buClr>
                <a:schemeClr val="dk1"/>
              </a:buClr>
              <a:buSzPts val="1800"/>
              <a:buNone/>
            </a:pPr>
            <a:r>
              <a:rPr lang="en-US" sz="1800" u="sng">
                <a:solidFill>
                  <a:schemeClr val="hlink"/>
                </a:solidFill>
                <a:hlinkClick r:id="rId6"/>
              </a:rPr>
              <a:t>Hotel website</a:t>
            </a:r>
            <a:endParaRPr sz="1800"/>
          </a:p>
        </p:txBody>
      </p:sp>
      <p:sp>
        <p:nvSpPr>
          <p:cNvPr id="573" name="Google Shape;573;p22"/>
          <p:cNvSpPr txBox="1"/>
          <p:nvPr/>
        </p:nvSpPr>
        <p:spPr>
          <a:xfrm>
            <a:off x="9506465" y="5263950"/>
            <a:ext cx="2585010" cy="9537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sp>
        <p:nvSpPr>
          <p:cNvPr id="574" name="Google Shape;574;p22"/>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75" name="Google Shape;575;p22"/>
          <p:cNvSpPr txBox="1"/>
          <p:nvPr/>
        </p:nvSpPr>
        <p:spPr>
          <a:xfrm>
            <a:off x="9379400" y="5681275"/>
            <a:ext cx="2678100" cy="3543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9"/>
        <p:cNvGrpSpPr/>
        <p:nvPr/>
      </p:nvGrpSpPr>
      <p:grpSpPr>
        <a:xfrm>
          <a:off x="0" y="0"/>
          <a:ext cx="0" cy="0"/>
          <a:chOff x="0" y="0"/>
          <a:chExt cx="0" cy="0"/>
        </a:xfrm>
      </p:grpSpPr>
      <p:sp>
        <p:nvSpPr>
          <p:cNvPr id="580" name="Google Shape;580;p3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1" name="Google Shape;581;p39"/>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2" name="Google Shape;582;p39"/>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sp>
        <p:nvSpPr>
          <p:cNvPr id="583" name="Google Shape;583;p39"/>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4" name="Google Shape;584;p39"/>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5" name="Google Shape;585;p39"/>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PARNIS PALACE HOTEL SUITES</a:t>
            </a:r>
            <a:endParaRPr sz="3000" b="1">
              <a:solidFill>
                <a:srgbClr val="F7CAAC"/>
              </a:solidFill>
            </a:endParaRPr>
          </a:p>
          <a:p>
            <a:pPr marL="0" lvl="0" indent="0" algn="l" rtl="0">
              <a:lnSpc>
                <a:spcPct val="90000"/>
              </a:lnSpc>
              <a:spcBef>
                <a:spcPts val="0"/>
              </a:spcBef>
              <a:spcAft>
                <a:spcPts val="0"/>
              </a:spcAft>
              <a:buClr>
                <a:srgbClr val="F7CAAC"/>
              </a:buClr>
              <a:buSzPts val="3000"/>
              <a:buNone/>
            </a:pPr>
            <a:r>
              <a:rPr lang="en-US" sz="1800"/>
              <a:t>388 - 392 Parnithos Avenue (20</a:t>
            </a:r>
            <a:r>
              <a:rPr lang="en-US" sz="1800" baseline="30000"/>
              <a:t>th</a:t>
            </a:r>
            <a:r>
              <a:rPr lang="en-US" sz="1800"/>
              <a:t> km Acharnes)</a:t>
            </a:r>
            <a:endParaRPr/>
          </a:p>
          <a:p>
            <a:pPr marL="0" lvl="0" indent="0" algn="l" rtl="0">
              <a:lnSpc>
                <a:spcPct val="90000"/>
              </a:lnSpc>
              <a:spcBef>
                <a:spcPts val="1000"/>
              </a:spcBef>
              <a:spcAft>
                <a:spcPts val="0"/>
              </a:spcAft>
              <a:buClr>
                <a:schemeClr val="dk1"/>
              </a:buClr>
              <a:buSzPts val="1800"/>
              <a:buNone/>
            </a:pPr>
            <a:r>
              <a:rPr lang="en-US" sz="1800" u="sng">
                <a:solidFill>
                  <a:schemeClr val="hlink"/>
                </a:solidFill>
                <a:hlinkClick r:id="rId3"/>
              </a:rPr>
              <a:t>Hotel website</a:t>
            </a:r>
            <a:endParaRPr sz="1800"/>
          </a:p>
        </p:txBody>
      </p:sp>
      <p:sp>
        <p:nvSpPr>
          <p:cNvPr id="586" name="Google Shape;586;p39"/>
          <p:cNvSpPr txBox="1"/>
          <p:nvPr/>
        </p:nvSpPr>
        <p:spPr>
          <a:xfrm>
            <a:off x="10220375" y="5263950"/>
            <a:ext cx="1871100" cy="9537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pic>
        <p:nvPicPr>
          <p:cNvPr id="587" name="Google Shape;587;p39"/>
          <p:cNvPicPr preferRelativeResize="0"/>
          <p:nvPr/>
        </p:nvPicPr>
        <p:blipFill rotWithShape="1">
          <a:blip r:embed="rId4">
            <a:alphaModFix/>
          </a:blip>
          <a:srcRect/>
          <a:stretch/>
        </p:blipFill>
        <p:spPr>
          <a:xfrm>
            <a:off x="0" y="-1"/>
            <a:ext cx="4018049" cy="4031259"/>
          </a:xfrm>
          <a:prstGeom prst="rect">
            <a:avLst/>
          </a:prstGeom>
          <a:noFill/>
          <a:ln>
            <a:noFill/>
          </a:ln>
        </p:spPr>
      </p:pic>
      <p:pic>
        <p:nvPicPr>
          <p:cNvPr id="588" name="Google Shape;588;p39"/>
          <p:cNvPicPr preferRelativeResize="0"/>
          <p:nvPr/>
        </p:nvPicPr>
        <p:blipFill rotWithShape="1">
          <a:blip r:embed="rId5">
            <a:alphaModFix/>
          </a:blip>
          <a:srcRect/>
          <a:stretch/>
        </p:blipFill>
        <p:spPr>
          <a:xfrm>
            <a:off x="4120896" y="0"/>
            <a:ext cx="4053057" cy="4031258"/>
          </a:xfrm>
          <a:prstGeom prst="rect">
            <a:avLst/>
          </a:prstGeom>
          <a:noFill/>
          <a:ln>
            <a:noFill/>
          </a:ln>
        </p:spPr>
      </p:pic>
      <p:pic>
        <p:nvPicPr>
          <p:cNvPr id="589" name="Google Shape;589;p39"/>
          <p:cNvPicPr preferRelativeResize="0"/>
          <p:nvPr/>
        </p:nvPicPr>
        <p:blipFill rotWithShape="1">
          <a:blip r:embed="rId6">
            <a:alphaModFix/>
          </a:blip>
          <a:srcRect/>
          <a:stretch/>
        </p:blipFill>
        <p:spPr>
          <a:xfrm>
            <a:off x="8276801" y="0"/>
            <a:ext cx="3915200" cy="4031258"/>
          </a:xfrm>
          <a:prstGeom prst="rect">
            <a:avLst/>
          </a:prstGeom>
          <a:noFill/>
          <a:ln>
            <a:noFill/>
          </a:ln>
        </p:spPr>
      </p:pic>
      <p:sp>
        <p:nvSpPr>
          <p:cNvPr id="590" name="Google Shape;590;p39"/>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91" name="Google Shape;591;p39"/>
          <p:cNvSpPr txBox="1"/>
          <p:nvPr/>
        </p:nvSpPr>
        <p:spPr>
          <a:xfrm>
            <a:off x="9379400" y="5681275"/>
            <a:ext cx="2678100" cy="3543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5"/>
        <p:cNvGrpSpPr/>
        <p:nvPr/>
      </p:nvGrpSpPr>
      <p:grpSpPr>
        <a:xfrm>
          <a:off x="0" y="0"/>
          <a:ext cx="0" cy="0"/>
          <a:chOff x="0" y="0"/>
          <a:chExt cx="0" cy="0"/>
        </a:xfrm>
      </p:grpSpPr>
      <p:sp>
        <p:nvSpPr>
          <p:cNvPr id="596" name="Google Shape;596;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7" name="Google Shape;597;p40"/>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8" name="Google Shape;598;p40"/>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sp>
        <p:nvSpPr>
          <p:cNvPr id="599" name="Google Shape;599;p40"/>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0" name="Google Shape;600;p40"/>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1" name="Google Shape;601;p40"/>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 HOTEL CAVALLARI PALACE</a:t>
            </a:r>
            <a:endParaRPr sz="3000" b="1">
              <a:solidFill>
                <a:srgbClr val="F7CAAC"/>
              </a:solidFill>
            </a:endParaRPr>
          </a:p>
          <a:p>
            <a:pPr marL="0" lvl="0" indent="0" algn="l" rtl="0">
              <a:lnSpc>
                <a:spcPct val="90000"/>
              </a:lnSpc>
              <a:spcBef>
                <a:spcPts val="0"/>
              </a:spcBef>
              <a:spcAft>
                <a:spcPts val="0"/>
              </a:spcAft>
              <a:buClr>
                <a:srgbClr val="F7CAAC"/>
              </a:buClr>
              <a:buSzPts val="3000"/>
              <a:buNone/>
            </a:pPr>
            <a:r>
              <a:rPr lang="en-US" sz="1800"/>
              <a:t>332 Parnithos Avenue, Acharnes</a:t>
            </a:r>
            <a:endParaRPr/>
          </a:p>
          <a:p>
            <a:pPr marL="0" lvl="0" indent="0" algn="l" rtl="0">
              <a:lnSpc>
                <a:spcPct val="90000"/>
              </a:lnSpc>
              <a:spcBef>
                <a:spcPts val="1000"/>
              </a:spcBef>
              <a:spcAft>
                <a:spcPts val="0"/>
              </a:spcAft>
              <a:buClr>
                <a:schemeClr val="dk1"/>
              </a:buClr>
              <a:buSzPts val="1800"/>
              <a:buNone/>
            </a:pPr>
            <a:r>
              <a:rPr lang="en-US" sz="1800" u="sng">
                <a:solidFill>
                  <a:schemeClr val="hlink"/>
                </a:solidFill>
                <a:hlinkClick r:id="rId3"/>
              </a:rPr>
              <a:t>Hotel website</a:t>
            </a:r>
            <a:endParaRPr sz="1800"/>
          </a:p>
        </p:txBody>
      </p:sp>
      <p:sp>
        <p:nvSpPr>
          <p:cNvPr id="602" name="Google Shape;602;p40"/>
          <p:cNvSpPr txBox="1"/>
          <p:nvPr/>
        </p:nvSpPr>
        <p:spPr>
          <a:xfrm>
            <a:off x="10220375" y="5263950"/>
            <a:ext cx="1871100" cy="9537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pic>
        <p:nvPicPr>
          <p:cNvPr id="603" name="Google Shape;603;p40"/>
          <p:cNvPicPr preferRelativeResize="0"/>
          <p:nvPr/>
        </p:nvPicPr>
        <p:blipFill rotWithShape="1">
          <a:blip r:embed="rId4">
            <a:alphaModFix/>
          </a:blip>
          <a:srcRect/>
          <a:stretch/>
        </p:blipFill>
        <p:spPr>
          <a:xfrm>
            <a:off x="-1" y="1987"/>
            <a:ext cx="4049202" cy="4029271"/>
          </a:xfrm>
          <a:prstGeom prst="rect">
            <a:avLst/>
          </a:prstGeom>
          <a:noFill/>
          <a:ln>
            <a:noFill/>
          </a:ln>
        </p:spPr>
      </p:pic>
      <p:pic>
        <p:nvPicPr>
          <p:cNvPr id="604" name="Google Shape;604;p40"/>
          <p:cNvPicPr preferRelativeResize="0"/>
          <p:nvPr/>
        </p:nvPicPr>
        <p:blipFill rotWithShape="1">
          <a:blip r:embed="rId5">
            <a:alphaModFix/>
          </a:blip>
          <a:srcRect/>
          <a:stretch/>
        </p:blipFill>
        <p:spPr>
          <a:xfrm>
            <a:off x="4120896" y="-1"/>
            <a:ext cx="4049202" cy="4029271"/>
          </a:xfrm>
          <a:prstGeom prst="rect">
            <a:avLst/>
          </a:prstGeom>
          <a:noFill/>
          <a:ln>
            <a:noFill/>
          </a:ln>
        </p:spPr>
      </p:pic>
      <p:pic>
        <p:nvPicPr>
          <p:cNvPr id="605" name="Google Shape;605;p40"/>
          <p:cNvPicPr preferRelativeResize="0"/>
          <p:nvPr/>
        </p:nvPicPr>
        <p:blipFill rotWithShape="1">
          <a:blip r:embed="rId6">
            <a:alphaModFix/>
          </a:blip>
          <a:srcRect/>
          <a:stretch/>
        </p:blipFill>
        <p:spPr>
          <a:xfrm>
            <a:off x="8241793" y="-2"/>
            <a:ext cx="3950207" cy="4029271"/>
          </a:xfrm>
          <a:prstGeom prst="rect">
            <a:avLst/>
          </a:prstGeom>
          <a:noFill/>
          <a:ln>
            <a:noFill/>
          </a:ln>
        </p:spPr>
      </p:pic>
      <p:sp>
        <p:nvSpPr>
          <p:cNvPr id="606" name="Google Shape;606;p40"/>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07" name="Google Shape;607;p40"/>
          <p:cNvSpPr txBox="1"/>
          <p:nvPr/>
        </p:nvSpPr>
        <p:spPr>
          <a:xfrm>
            <a:off x="9379400" y="5681275"/>
            <a:ext cx="2678100" cy="3543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1"/>
        <p:cNvGrpSpPr/>
        <p:nvPr/>
      </p:nvGrpSpPr>
      <p:grpSpPr>
        <a:xfrm>
          <a:off x="0" y="0"/>
          <a:ext cx="0" cy="0"/>
          <a:chOff x="0" y="0"/>
          <a:chExt cx="0" cy="0"/>
        </a:xfrm>
      </p:grpSpPr>
      <p:sp>
        <p:nvSpPr>
          <p:cNvPr id="612" name="Google Shape;612;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p41"/>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4" name="Google Shape;614;p41"/>
          <p:cNvSpPr txBox="1">
            <a:spLocks noGrp="1"/>
          </p:cNvSpPr>
          <p:nvPr>
            <p:ph type="title"/>
          </p:nvPr>
        </p:nvSpPr>
        <p:spPr>
          <a:xfrm>
            <a:off x="838200" y="4435052"/>
            <a:ext cx="309372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a:t>ACCOMMODATION</a:t>
            </a:r>
            <a:endParaRPr sz="2600"/>
          </a:p>
        </p:txBody>
      </p:sp>
      <p:sp>
        <p:nvSpPr>
          <p:cNvPr id="615" name="Google Shape;615;p41"/>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6" name="Google Shape;616;p41"/>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7" name="Google Shape;617;p41"/>
          <p:cNvSpPr txBox="1">
            <a:spLocks noGrp="1"/>
          </p:cNvSpPr>
          <p:nvPr>
            <p:ph type="body" idx="1"/>
          </p:nvPr>
        </p:nvSpPr>
        <p:spPr>
          <a:xfrm>
            <a:off x="4380266" y="4435052"/>
            <a:ext cx="7104188"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7CAAC"/>
              </a:buClr>
              <a:buSzPts val="3000"/>
              <a:buNone/>
            </a:pPr>
            <a:r>
              <a:rPr lang="en-US" sz="3000" b="1">
                <a:solidFill>
                  <a:srgbClr val="F7CAAC"/>
                </a:solidFill>
              </a:rPr>
              <a:t>HOTEL ACROPOL</a:t>
            </a:r>
            <a:endParaRPr sz="3000" b="1">
              <a:solidFill>
                <a:srgbClr val="F7CAAC"/>
              </a:solidFill>
            </a:endParaRPr>
          </a:p>
          <a:p>
            <a:pPr marL="0" lvl="0" indent="0" algn="l" rtl="0">
              <a:lnSpc>
                <a:spcPct val="90000"/>
              </a:lnSpc>
              <a:spcBef>
                <a:spcPts val="0"/>
              </a:spcBef>
              <a:spcAft>
                <a:spcPts val="0"/>
              </a:spcAft>
              <a:buClr>
                <a:srgbClr val="F7CAAC"/>
              </a:buClr>
              <a:buSzPts val="3000"/>
              <a:buNone/>
            </a:pPr>
            <a:r>
              <a:rPr lang="en-US" sz="1800"/>
              <a:t>Pentelis Avenue 71, Halandri</a:t>
            </a:r>
            <a:endParaRPr sz="1800"/>
          </a:p>
          <a:p>
            <a:pPr marL="0" lvl="0" indent="0" algn="l" rtl="0">
              <a:lnSpc>
                <a:spcPct val="90000"/>
              </a:lnSpc>
              <a:spcBef>
                <a:spcPts val="0"/>
              </a:spcBef>
              <a:spcAft>
                <a:spcPts val="0"/>
              </a:spcAft>
              <a:buClr>
                <a:srgbClr val="F7CAAC"/>
              </a:buClr>
              <a:buSzPts val="3000"/>
              <a:buNone/>
            </a:pPr>
            <a:endParaRPr sz="1800" u="sng">
              <a:solidFill>
                <a:schemeClr val="hlink"/>
              </a:solidFill>
              <a:hlinkClick r:id="rId3"/>
            </a:endParaRPr>
          </a:p>
          <a:p>
            <a:pPr marL="0" lvl="0" indent="0" algn="l" rtl="0">
              <a:lnSpc>
                <a:spcPct val="90000"/>
              </a:lnSpc>
              <a:spcBef>
                <a:spcPts val="0"/>
              </a:spcBef>
              <a:spcAft>
                <a:spcPts val="0"/>
              </a:spcAft>
              <a:buClr>
                <a:srgbClr val="F7CAAC"/>
              </a:buClr>
              <a:buSzPts val="3000"/>
              <a:buNone/>
            </a:pPr>
            <a:r>
              <a:rPr lang="en-US" sz="1800" u="sng">
                <a:solidFill>
                  <a:schemeClr val="hlink"/>
                </a:solidFill>
                <a:hlinkClick r:id="rId4"/>
              </a:rPr>
              <a:t>Hotel website</a:t>
            </a:r>
            <a:endParaRPr sz="1800"/>
          </a:p>
        </p:txBody>
      </p:sp>
      <p:sp>
        <p:nvSpPr>
          <p:cNvPr id="618" name="Google Shape;618;p41"/>
          <p:cNvSpPr txBox="1"/>
          <p:nvPr/>
        </p:nvSpPr>
        <p:spPr>
          <a:xfrm>
            <a:off x="9379400" y="5681275"/>
            <a:ext cx="2678100" cy="3543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pic>
        <p:nvPicPr>
          <p:cNvPr id="619" name="Google Shape;619;p41"/>
          <p:cNvPicPr preferRelativeResize="0"/>
          <p:nvPr/>
        </p:nvPicPr>
        <p:blipFill rotWithShape="1">
          <a:blip r:embed="rId5">
            <a:alphaModFix/>
          </a:blip>
          <a:srcRect/>
          <a:stretch/>
        </p:blipFill>
        <p:spPr>
          <a:xfrm>
            <a:off x="0" y="-12440"/>
            <a:ext cx="4063117" cy="4004095"/>
          </a:xfrm>
          <a:prstGeom prst="rect">
            <a:avLst/>
          </a:prstGeom>
          <a:noFill/>
          <a:ln>
            <a:noFill/>
          </a:ln>
        </p:spPr>
      </p:pic>
      <p:pic>
        <p:nvPicPr>
          <p:cNvPr id="620" name="Google Shape;620;p41"/>
          <p:cNvPicPr preferRelativeResize="0"/>
          <p:nvPr/>
        </p:nvPicPr>
        <p:blipFill rotWithShape="1">
          <a:blip r:embed="rId6">
            <a:alphaModFix/>
          </a:blip>
          <a:srcRect/>
          <a:stretch/>
        </p:blipFill>
        <p:spPr>
          <a:xfrm>
            <a:off x="4139184" y="0"/>
            <a:ext cx="4063117" cy="3991655"/>
          </a:xfrm>
          <a:prstGeom prst="rect">
            <a:avLst/>
          </a:prstGeom>
          <a:noFill/>
          <a:ln>
            <a:noFill/>
          </a:ln>
        </p:spPr>
      </p:pic>
      <p:pic>
        <p:nvPicPr>
          <p:cNvPr id="621" name="Google Shape;621;p41"/>
          <p:cNvPicPr preferRelativeResize="0"/>
          <p:nvPr/>
        </p:nvPicPr>
        <p:blipFill rotWithShape="1">
          <a:blip r:embed="rId7">
            <a:alphaModFix/>
          </a:blip>
          <a:srcRect/>
          <a:stretch/>
        </p:blipFill>
        <p:spPr>
          <a:xfrm>
            <a:off x="8278368" y="-1"/>
            <a:ext cx="3913631" cy="3991655"/>
          </a:xfrm>
          <a:prstGeom prst="rect">
            <a:avLst/>
          </a:prstGeom>
          <a:noFill/>
          <a:ln>
            <a:noFill/>
          </a:ln>
        </p:spPr>
      </p:pic>
      <p:sp>
        <p:nvSpPr>
          <p:cNvPr id="622" name="Google Shape;622;p41"/>
          <p:cNvSpPr/>
          <p:nvPr/>
        </p:nvSpPr>
        <p:spPr>
          <a:xfrm>
            <a:off x="9410450" y="5377425"/>
            <a:ext cx="2616000" cy="1244700"/>
          </a:xfrm>
          <a:prstGeom prst="snip1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3" name="Google Shape;623;p41"/>
          <p:cNvSpPr txBox="1"/>
          <p:nvPr/>
        </p:nvSpPr>
        <p:spPr>
          <a:xfrm>
            <a:off x="9379400" y="5681275"/>
            <a:ext cx="2678100" cy="3543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Recommended</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7"/>
        <p:cNvGrpSpPr/>
        <p:nvPr/>
      </p:nvGrpSpPr>
      <p:grpSpPr>
        <a:xfrm>
          <a:off x="0" y="0"/>
          <a:ext cx="0" cy="0"/>
          <a:chOff x="0" y="0"/>
          <a:chExt cx="0" cy="0"/>
        </a:xfrm>
      </p:grpSpPr>
      <p:sp>
        <p:nvSpPr>
          <p:cNvPr id="628" name="Google Shape;628;g2abeaedcbb6_0_12"/>
          <p:cNvSpPr txBox="1">
            <a:spLocks noGrp="1"/>
          </p:cNvSpPr>
          <p:nvPr>
            <p:ph type="title"/>
          </p:nvPr>
        </p:nvSpPr>
        <p:spPr>
          <a:xfrm>
            <a:off x="556625" y="2681263"/>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Calibri"/>
              <a:buNone/>
            </a:pPr>
            <a:r>
              <a:rPr lang="en-US" sz="3500" b="1">
                <a:solidFill>
                  <a:schemeClr val="lt1"/>
                </a:solidFill>
              </a:rPr>
              <a:t>ΕΑΝ ΕΠΙΘΥΜΕΙΤΕ ΝΑ ΔΙΑΝΥΚΤΕΡΕΥΣΕΤΕ ΣΤΟ ΚΕΝΤΡΟ ΤΗΣ ΑΘΗΝΑΣ ΕΙΤΕ ΜΑΚΡΙΑ ΑΠΟ ΤΟ ΧΩΡΟ ΔΙΟΡΓΑΝΩΣΗΣ ΤΟΥ ΔΙΑΓΩΝΙΣΜΟΥ ΜΠΟΡΕΙΤΕ ΝΑ ΕΠΙΚΟΙΝΩΝΗΣΕΤΕ ΜΑΖΙ ΜΑΣ ΓΙΑ ΝΑ ΟΡΓΑΝΩΣΟΥΜΕ ΤΙΣ ΜΕΤΑΚΙΝΗΣΕΙΣ ΣΑΣ!</a:t>
            </a:r>
            <a:endParaRPr sz="3500" b="1">
              <a:solidFill>
                <a:schemeClr val="lt1"/>
              </a:solidFill>
            </a:endParaRPr>
          </a:p>
        </p:txBody>
      </p:sp>
      <p:pic>
        <p:nvPicPr>
          <p:cNvPr id="629" name="Google Shape;629;g2abeaedcbb6_0_12" descr="Logo&#10;&#10;Description automatically generated"/>
          <p:cNvPicPr preferRelativeResize="0"/>
          <p:nvPr/>
        </p:nvPicPr>
        <p:blipFill rotWithShape="1">
          <a:blip r:embed="rId3">
            <a:alphaModFix/>
          </a:blip>
          <a:srcRect/>
          <a:stretch/>
        </p:blipFill>
        <p:spPr>
          <a:xfrm>
            <a:off x="3909420" y="136418"/>
            <a:ext cx="3810000" cy="1819275"/>
          </a:xfrm>
          <a:prstGeom prst="rect">
            <a:avLst/>
          </a:prstGeom>
          <a:noFill/>
          <a:ln>
            <a:noFill/>
          </a:ln>
        </p:spPr>
      </p:pic>
      <p:sp>
        <p:nvSpPr>
          <p:cNvPr id="630" name="Google Shape;630;g2abeaedcbb6_0_12"/>
          <p:cNvSpPr txBox="1"/>
          <p:nvPr/>
        </p:nvSpPr>
        <p:spPr>
          <a:xfrm>
            <a:off x="4434120" y="4732526"/>
            <a:ext cx="299239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Στοιχεία επικοινωνίας:</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31" name="Google Shape;631;g2abeaedcbb6_0_12"/>
          <p:cNvPicPr preferRelativeResize="0"/>
          <p:nvPr/>
        </p:nvPicPr>
        <p:blipFill rotWithShape="1">
          <a:blip r:embed="rId4">
            <a:alphaModFix/>
          </a:blip>
          <a:srcRect/>
          <a:stretch/>
        </p:blipFill>
        <p:spPr>
          <a:xfrm>
            <a:off x="5629753" y="5197808"/>
            <a:ext cx="369332" cy="369332"/>
          </a:xfrm>
          <a:prstGeom prst="rect">
            <a:avLst/>
          </a:prstGeom>
          <a:noFill/>
          <a:ln>
            <a:noFill/>
          </a:ln>
        </p:spPr>
      </p:pic>
      <p:pic>
        <p:nvPicPr>
          <p:cNvPr id="632" name="Google Shape;632;g2abeaedcbb6_0_12"/>
          <p:cNvPicPr preferRelativeResize="0"/>
          <p:nvPr/>
        </p:nvPicPr>
        <p:blipFill rotWithShape="1">
          <a:blip r:embed="rId5">
            <a:alphaModFix/>
          </a:blip>
          <a:srcRect/>
          <a:stretch/>
        </p:blipFill>
        <p:spPr>
          <a:xfrm>
            <a:off x="5583989" y="5975228"/>
            <a:ext cx="460881" cy="460881"/>
          </a:xfrm>
          <a:prstGeom prst="rect">
            <a:avLst/>
          </a:prstGeom>
          <a:noFill/>
          <a:ln>
            <a:noFill/>
          </a:ln>
        </p:spPr>
      </p:pic>
      <p:sp>
        <p:nvSpPr>
          <p:cNvPr id="633" name="Google Shape;633;g2abeaedcbb6_0_12"/>
          <p:cNvSpPr txBox="1"/>
          <p:nvPr/>
        </p:nvSpPr>
        <p:spPr>
          <a:xfrm>
            <a:off x="4395126" y="5549475"/>
            <a:ext cx="283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wadfgreece@gmail.com</a:t>
            </a:r>
            <a:endParaRPr sz="1400" b="0" i="0" u="none" strike="noStrike" cap="none">
              <a:solidFill>
                <a:srgbClr val="000000"/>
              </a:solidFill>
              <a:latin typeface="Arial"/>
              <a:ea typeface="Arial"/>
              <a:cs typeface="Arial"/>
              <a:sym typeface="Arial"/>
            </a:endParaRPr>
          </a:p>
        </p:txBody>
      </p:sp>
      <p:sp>
        <p:nvSpPr>
          <p:cNvPr id="634" name="Google Shape;634;g2abeaedcbb6_0_12"/>
          <p:cNvSpPr txBox="1"/>
          <p:nvPr/>
        </p:nvSpPr>
        <p:spPr>
          <a:xfrm>
            <a:off x="4777169" y="6365619"/>
            <a:ext cx="2074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WADF Greece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p3"/>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5" name="Google Shape;125;p3"/>
          <p:cNvPicPr preferRelativeResize="0"/>
          <p:nvPr/>
        </p:nvPicPr>
        <p:blipFill rotWithShape="1">
          <a:blip r:embed="rId3">
            <a:alphaModFix/>
          </a:blip>
          <a:srcRect l="7320" r="7318"/>
          <a:stretch/>
        </p:blipFill>
        <p:spPr>
          <a:xfrm>
            <a:off x="2522356" y="10"/>
            <a:ext cx="9669643" cy="6857991"/>
          </a:xfrm>
          <a:prstGeom prst="rect">
            <a:avLst/>
          </a:prstGeom>
          <a:noFill/>
          <a:ln>
            <a:noFill/>
          </a:ln>
        </p:spPr>
      </p:pic>
      <p:sp>
        <p:nvSpPr>
          <p:cNvPr id="126" name="Google Shape;126;p3"/>
          <p:cNvSpPr/>
          <p:nvPr/>
        </p:nvSpPr>
        <p:spPr>
          <a:xfrm>
            <a:off x="-1" y="0"/>
            <a:ext cx="7390263" cy="6858000"/>
          </a:xfrm>
          <a:prstGeom prst="rect">
            <a:avLst/>
          </a:prstGeom>
          <a:gradFill>
            <a:gsLst>
              <a:gs pos="0">
                <a:srgbClr val="FFFFFF">
                  <a:alpha val="0"/>
                </a:srgbClr>
              </a:gs>
              <a:gs pos="19000">
                <a:srgbClr val="FFFFFF">
                  <a:alpha val="36470"/>
                </a:srgbClr>
              </a:gs>
              <a:gs pos="35000">
                <a:srgbClr val="FFFFFF">
                  <a:alpha val="75686"/>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3"/>
          <p:cNvSpPr txBox="1">
            <a:spLocks noGrp="1"/>
          </p:cNvSpPr>
          <p:nvPr>
            <p:ph type="title"/>
          </p:nvPr>
        </p:nvSpPr>
        <p:spPr>
          <a:xfrm>
            <a:off x="457200" y="15567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WORLD CHAMPIONSHIP CATEGORIES</a:t>
            </a:r>
            <a:endParaRPr/>
          </a:p>
        </p:txBody>
      </p:sp>
      <p:sp>
        <p:nvSpPr>
          <p:cNvPr id="128" name="Google Shape;128;p3"/>
          <p:cNvSpPr txBox="1">
            <a:spLocks noGrp="1"/>
          </p:cNvSpPr>
          <p:nvPr>
            <p:ph type="body" idx="1"/>
          </p:nvPr>
        </p:nvSpPr>
        <p:spPr>
          <a:xfrm>
            <a:off x="291276" y="-744991"/>
            <a:ext cx="3822700" cy="374332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300"/>
              <a:buFont typeface="Arial"/>
              <a:buNone/>
            </a:pPr>
            <a:r>
              <a:rPr lang="en-US" sz="3500" b="1"/>
              <a:t>Teacher - Student</a:t>
            </a:r>
            <a:endParaRPr sz="3500" b="1"/>
          </a:p>
        </p:txBody>
      </p:sp>
      <p:sp>
        <p:nvSpPr>
          <p:cNvPr id="129" name="Google Shape;129;p3"/>
          <p:cNvSpPr txBox="1"/>
          <p:nvPr/>
        </p:nvSpPr>
        <p:spPr>
          <a:xfrm>
            <a:off x="-798610" y="3012751"/>
            <a:ext cx="6002400" cy="2665500"/>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Latin</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Standard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Caribbean</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Swing Genre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Argentine Tango</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500" b="0" i="0" u="none" strike="noStrike" cap="none">
                <a:solidFill>
                  <a:schemeClr val="dk1"/>
                </a:solidFill>
                <a:latin typeface="Calibri"/>
                <a:ea typeface="Calibri"/>
                <a:cs typeface="Calibri"/>
                <a:sym typeface="Calibri"/>
              </a:rPr>
              <a:t>Show Dance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ct val="100000"/>
              <a:buFont typeface="Calibri"/>
              <a:buNone/>
            </a:pPr>
            <a:r>
              <a:rPr lang="en-US" sz="3000" b="0" i="0" u="none" strike="noStrike" cap="none">
                <a:solidFill>
                  <a:schemeClr val="dk1"/>
                </a:solidFill>
                <a:latin typeface="Calibri"/>
                <a:ea typeface="Calibri"/>
                <a:cs typeface="Calibri"/>
                <a:sym typeface="Calibri"/>
              </a:rPr>
              <a:t>And many more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4"/>
          <p:cNvSpPr/>
          <p:nvPr/>
        </p:nvSpPr>
        <p:spPr>
          <a:xfrm>
            <a:off x="381654" y="633619"/>
            <a:ext cx="4520912" cy="5495925"/>
          </a:xfrm>
          <a:prstGeom prst="rect">
            <a:avLst/>
          </a:prstGeom>
          <a:solidFill>
            <a:schemeClr val="lt1"/>
          </a:solidFill>
          <a:ln w="9525" cap="flat" cmpd="sng">
            <a:solidFill>
              <a:srgbClr val="DEDEDE"/>
            </a:solidFill>
            <a:prstDash val="solid"/>
            <a:miter lim="800000"/>
            <a:headEnd type="none" w="sm" len="sm"/>
            <a:tailEnd type="none" w="sm" len="sm"/>
          </a:ln>
          <a:effectLst>
            <a:outerShdw blurRad="50800" dist="38100" dir="2700000" algn="tl" rotWithShape="0">
              <a:srgbClr val="D8D8D8">
                <a:alpha val="4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7" name="Google Shape;137;p4"/>
          <p:cNvSpPr txBox="1">
            <a:spLocks noGrp="1"/>
          </p:cNvSpPr>
          <p:nvPr>
            <p:ph type="title"/>
          </p:nvPr>
        </p:nvSpPr>
        <p:spPr>
          <a:xfrm>
            <a:off x="813816" y="978408"/>
            <a:ext cx="3721608" cy="110642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n-US" sz="2800" b="1">
                <a:latin typeface="Calibri"/>
                <a:ea typeface="Calibri"/>
                <a:cs typeface="Calibri"/>
                <a:sym typeface="Calibri"/>
              </a:rPr>
              <a:t>WORLD CHAMPIONSHIP CATEGORIES</a:t>
            </a:r>
            <a:endParaRPr sz="2800"/>
          </a:p>
        </p:txBody>
      </p:sp>
      <p:sp>
        <p:nvSpPr>
          <p:cNvPr id="138" name="Google Shape;138;p4"/>
          <p:cNvSpPr/>
          <p:nvPr/>
        </p:nvSpPr>
        <p:spPr>
          <a:xfrm>
            <a:off x="317645" y="1181536"/>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 name="Google Shape;139;p4"/>
          <p:cNvSpPr/>
          <p:nvPr/>
        </p:nvSpPr>
        <p:spPr>
          <a:xfrm>
            <a:off x="843560" y="2185416"/>
            <a:ext cx="3683187" cy="9144"/>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0" name="Google Shape;140;p4"/>
          <p:cNvSpPr txBox="1">
            <a:spLocks noGrp="1"/>
          </p:cNvSpPr>
          <p:nvPr>
            <p:ph type="body" idx="1"/>
          </p:nvPr>
        </p:nvSpPr>
        <p:spPr>
          <a:xfrm>
            <a:off x="813816" y="2368296"/>
            <a:ext cx="3721608" cy="3502152"/>
          </a:xfrm>
          <a:prstGeom prst="rect">
            <a:avLst/>
          </a:prstGeom>
          <a:noFill/>
          <a:ln>
            <a:noFill/>
          </a:ln>
        </p:spPr>
        <p:txBody>
          <a:bodyPr spcFirstLastPara="1" wrap="square" lIns="91425" tIns="45700" rIns="91425" bIns="45700" anchor="t" anchorCtr="0">
            <a:normAutofit/>
          </a:bodyPr>
          <a:lstStyle/>
          <a:p>
            <a:pPr marL="228600" lvl="0" indent="-120650" algn="l" rtl="0">
              <a:lnSpc>
                <a:spcPct val="90000"/>
              </a:lnSpc>
              <a:spcBef>
                <a:spcPts val="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None/>
            </a:pPr>
            <a:endParaRPr sz="1700"/>
          </a:p>
          <a:p>
            <a:pPr marL="0" lvl="0" indent="0" algn="l" rtl="0">
              <a:lnSpc>
                <a:spcPct val="90000"/>
              </a:lnSpc>
              <a:spcBef>
                <a:spcPts val="1000"/>
              </a:spcBef>
              <a:spcAft>
                <a:spcPts val="0"/>
              </a:spcAft>
              <a:buClr>
                <a:schemeClr val="dk1"/>
              </a:buClr>
              <a:buSzPts val="3000"/>
              <a:buNone/>
            </a:pPr>
            <a:r>
              <a:rPr lang="en-US" sz="3000"/>
              <a:t>Belly Dance</a:t>
            </a:r>
            <a:endParaRPr/>
          </a:p>
          <a:p>
            <a:pPr marL="228600" lvl="0" indent="-120650" algn="l" rtl="0">
              <a:lnSpc>
                <a:spcPct val="90000"/>
              </a:lnSpc>
              <a:spcBef>
                <a:spcPts val="100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None/>
            </a:pPr>
            <a:endParaRPr sz="1700"/>
          </a:p>
        </p:txBody>
      </p:sp>
      <p:pic>
        <p:nvPicPr>
          <p:cNvPr id="141" name="Google Shape;141;p4"/>
          <p:cNvPicPr preferRelativeResize="0"/>
          <p:nvPr/>
        </p:nvPicPr>
        <p:blipFill rotWithShape="1">
          <a:blip r:embed="rId3">
            <a:alphaModFix/>
          </a:blip>
          <a:srcRect l="20182" r="20182"/>
          <a:stretch/>
        </p:blipFill>
        <p:spPr>
          <a:xfrm>
            <a:off x="5171031" y="10"/>
            <a:ext cx="3144714" cy="3209534"/>
          </a:xfrm>
          <a:prstGeom prst="rect">
            <a:avLst/>
          </a:prstGeom>
          <a:noFill/>
          <a:ln>
            <a:noFill/>
          </a:ln>
        </p:spPr>
      </p:pic>
      <p:pic>
        <p:nvPicPr>
          <p:cNvPr id="142" name="Google Shape;142;p4"/>
          <p:cNvPicPr preferRelativeResize="0"/>
          <p:nvPr/>
        </p:nvPicPr>
        <p:blipFill rotWithShape="1">
          <a:blip r:embed="rId4">
            <a:alphaModFix/>
          </a:blip>
          <a:srcRect l="23131" r="23131"/>
          <a:stretch/>
        </p:blipFill>
        <p:spPr>
          <a:xfrm>
            <a:off x="5171033" y="3310128"/>
            <a:ext cx="3144712" cy="3547872"/>
          </a:xfrm>
          <a:prstGeom prst="rect">
            <a:avLst/>
          </a:prstGeom>
          <a:noFill/>
          <a:ln>
            <a:noFill/>
          </a:ln>
        </p:spPr>
      </p:pic>
      <p:pic>
        <p:nvPicPr>
          <p:cNvPr id="143" name="Google Shape;143;p4"/>
          <p:cNvPicPr preferRelativeResize="0"/>
          <p:nvPr/>
        </p:nvPicPr>
        <p:blipFill rotWithShape="1">
          <a:blip r:embed="rId5">
            <a:alphaModFix/>
          </a:blip>
          <a:srcRect l="22263" r="22263"/>
          <a:stretch/>
        </p:blipFill>
        <p:spPr>
          <a:xfrm>
            <a:off x="8416348" y="10"/>
            <a:ext cx="3775651" cy="4133078"/>
          </a:xfrm>
          <a:prstGeom prst="rect">
            <a:avLst/>
          </a:prstGeom>
          <a:noFill/>
          <a:ln>
            <a:noFill/>
          </a:ln>
        </p:spPr>
      </p:pic>
      <p:pic>
        <p:nvPicPr>
          <p:cNvPr id="144" name="Google Shape;144;p4"/>
          <p:cNvPicPr preferRelativeResize="0"/>
          <p:nvPr/>
        </p:nvPicPr>
        <p:blipFill rotWithShape="1">
          <a:blip r:embed="rId6">
            <a:alphaModFix/>
          </a:blip>
          <a:srcRect l="6314" r="6314"/>
          <a:stretch/>
        </p:blipFill>
        <p:spPr>
          <a:xfrm>
            <a:off x="8416348" y="4233672"/>
            <a:ext cx="3775652" cy="26243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8"/>
          <p:cNvSpPr/>
          <p:nvPr/>
        </p:nvSpPr>
        <p:spPr>
          <a:xfrm>
            <a:off x="0" y="0"/>
            <a:ext cx="12189000" cy="6858000"/>
          </a:xfrm>
          <a:prstGeom prst="rect">
            <a:avLst/>
          </a:prstGeom>
          <a:blipFill rotWithShape="1">
            <a:blip r:embed="rId3">
              <a:alphaModFix amt="26000"/>
            </a:blip>
            <a:stretch>
              <a:fillRect t="-3995" b="-3995"/>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38"/>
          <p:cNvSpPr txBox="1">
            <a:spLocks noGrp="1"/>
          </p:cNvSpPr>
          <p:nvPr>
            <p:ph type="title"/>
          </p:nvPr>
        </p:nvSpPr>
        <p:spPr>
          <a:xfrm>
            <a:off x="971368" y="371719"/>
            <a:ext cx="6126000" cy="1906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WORLD CHAMPIONSHIP CATEGORIES</a:t>
            </a:r>
            <a:endParaRPr/>
          </a:p>
        </p:txBody>
      </p:sp>
      <p:sp>
        <p:nvSpPr>
          <p:cNvPr id="151" name="Google Shape;151;p38"/>
          <p:cNvSpPr txBox="1">
            <a:spLocks noGrp="1"/>
          </p:cNvSpPr>
          <p:nvPr>
            <p:ph type="body" idx="1"/>
          </p:nvPr>
        </p:nvSpPr>
        <p:spPr>
          <a:xfrm>
            <a:off x="380175" y="3167225"/>
            <a:ext cx="5591100" cy="2195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4000"/>
              <a:buNone/>
            </a:pPr>
            <a:endParaRPr sz="4000"/>
          </a:p>
          <a:p>
            <a:pPr marL="228600" lvl="0" indent="-228600" algn="l" rtl="0">
              <a:lnSpc>
                <a:spcPct val="90000"/>
              </a:lnSpc>
              <a:spcBef>
                <a:spcPts val="0"/>
              </a:spcBef>
              <a:spcAft>
                <a:spcPts val="0"/>
              </a:spcAft>
              <a:buSzPts val="4000"/>
              <a:buChar char="•"/>
            </a:pPr>
            <a:r>
              <a:rPr lang="en-US" sz="4000"/>
              <a:t>Zeimpekiko</a:t>
            </a:r>
            <a:endParaRPr sz="4000"/>
          </a:p>
          <a:p>
            <a:pPr marL="228600" lvl="0" indent="-228600" algn="l" rtl="0">
              <a:lnSpc>
                <a:spcPct val="90000"/>
              </a:lnSpc>
              <a:spcBef>
                <a:spcPts val="0"/>
              </a:spcBef>
              <a:spcAft>
                <a:spcPts val="0"/>
              </a:spcAft>
              <a:buClr>
                <a:schemeClr val="dk1"/>
              </a:buClr>
              <a:buSzPts val="4000"/>
              <a:buChar char="•"/>
            </a:pPr>
            <a:r>
              <a:rPr lang="en-US" sz="4400"/>
              <a:t>Folklore</a:t>
            </a:r>
            <a:endParaRPr/>
          </a:p>
          <a:p>
            <a:pPr marL="228600" lvl="0" indent="-222250" algn="l" rtl="0">
              <a:lnSpc>
                <a:spcPct val="90000"/>
              </a:lnSpc>
              <a:spcBef>
                <a:spcPts val="0"/>
              </a:spcBef>
              <a:spcAft>
                <a:spcPts val="0"/>
              </a:spcAft>
              <a:buSzPts val="3500"/>
              <a:buChar char="•"/>
            </a:pPr>
            <a:r>
              <a:rPr lang="en-US" sz="4000"/>
              <a:t>Greek Dances</a:t>
            </a:r>
            <a:endParaRPr/>
          </a:p>
          <a:p>
            <a:pPr marL="228600" lvl="0" indent="0" algn="l" rtl="0">
              <a:lnSpc>
                <a:spcPct val="90000"/>
              </a:lnSpc>
              <a:spcBef>
                <a:spcPts val="0"/>
              </a:spcBef>
              <a:spcAft>
                <a:spcPts val="0"/>
              </a:spcAft>
              <a:buSzPts val="4000"/>
              <a:buNone/>
            </a:pPr>
            <a:endParaRPr sz="4000"/>
          </a:p>
        </p:txBody>
      </p:sp>
      <p:pic>
        <p:nvPicPr>
          <p:cNvPr id="152" name="Google Shape;152;p38"/>
          <p:cNvPicPr preferRelativeResize="0"/>
          <p:nvPr/>
        </p:nvPicPr>
        <p:blipFill rotWithShape="1">
          <a:blip r:embed="rId4">
            <a:alphaModFix/>
          </a:blip>
          <a:srcRect l="14264" r="14264"/>
          <a:stretch/>
        </p:blipFill>
        <p:spPr>
          <a:xfrm>
            <a:off x="8444068" y="3681464"/>
            <a:ext cx="3747932" cy="3176541"/>
          </a:xfrm>
          <a:custGeom>
            <a:avLst/>
            <a:gdLst/>
            <a:ahLst/>
            <a:cxnLst/>
            <a:rect l="l" t="t" r="r" b="b"/>
            <a:pathLst>
              <a:path w="3747932" h="3176541" extrusionOk="0">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ln>
            <a:noFill/>
          </a:ln>
        </p:spPr>
      </p:pic>
      <p:pic>
        <p:nvPicPr>
          <p:cNvPr id="153" name="Google Shape;153;p38"/>
          <p:cNvPicPr preferRelativeResize="0"/>
          <p:nvPr/>
        </p:nvPicPr>
        <p:blipFill rotWithShape="1">
          <a:blip r:embed="rId5">
            <a:alphaModFix/>
          </a:blip>
          <a:srcRect l="13334" r="13334"/>
          <a:stretch/>
        </p:blipFill>
        <p:spPr>
          <a:xfrm>
            <a:off x="8783702" y="0"/>
            <a:ext cx="3411248" cy="2809108"/>
          </a:xfrm>
          <a:custGeom>
            <a:avLst/>
            <a:gdLst/>
            <a:ahLst/>
            <a:cxnLst/>
            <a:rect l="l" t="t" r="r" b="b"/>
            <a:pathLst>
              <a:path w="4579876" h="3536502" extrusionOk="0">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ln>
            <a:noFill/>
          </a:ln>
        </p:spPr>
      </p:pic>
      <p:pic>
        <p:nvPicPr>
          <p:cNvPr id="154" name="Google Shape;154;p38"/>
          <p:cNvPicPr preferRelativeResize="0"/>
          <p:nvPr/>
        </p:nvPicPr>
        <p:blipFill rotWithShape="1">
          <a:blip r:embed="rId6">
            <a:alphaModFix/>
          </a:blip>
          <a:srcRect l="18020" r="18019"/>
          <a:stretch/>
        </p:blipFill>
        <p:spPr>
          <a:xfrm>
            <a:off x="6416188" y="1686214"/>
            <a:ext cx="3666926" cy="3485571"/>
          </a:xfrm>
          <a:custGeom>
            <a:avLst/>
            <a:gdLst/>
            <a:ahLst/>
            <a:cxnLst/>
            <a:rect l="l" t="t" r="r" b="b"/>
            <a:pathLst>
              <a:path w="3458367" h="3476265" extrusionOk="0">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6"/>
          <p:cNvPicPr preferRelativeResize="0"/>
          <p:nvPr/>
        </p:nvPicPr>
        <p:blipFill rotWithShape="1">
          <a:blip r:embed="rId3">
            <a:alphaModFix/>
          </a:blip>
          <a:srcRect l="31055" r="31055"/>
          <a:stretch/>
        </p:blipFill>
        <p:spPr>
          <a:xfrm>
            <a:off x="20" y="-1"/>
            <a:ext cx="3936404" cy="6309360"/>
          </a:xfrm>
          <a:prstGeom prst="rect">
            <a:avLst/>
          </a:prstGeom>
          <a:noFill/>
          <a:ln>
            <a:noFill/>
          </a:ln>
        </p:spPr>
      </p:pic>
      <p:sp>
        <p:nvSpPr>
          <p:cNvPr id="161" name="Google Shape;161;p6"/>
          <p:cNvSpPr/>
          <p:nvPr/>
        </p:nvSpPr>
        <p:spPr>
          <a:xfrm>
            <a:off x="4223078" y="201352"/>
            <a:ext cx="7568588" cy="2093976"/>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2" name="Google Shape;162;p6"/>
          <p:cNvSpPr txBox="1">
            <a:spLocks noGrp="1"/>
          </p:cNvSpPr>
          <p:nvPr>
            <p:ph type="title"/>
          </p:nvPr>
        </p:nvSpPr>
        <p:spPr>
          <a:xfrm>
            <a:off x="4521271" y="443668"/>
            <a:ext cx="2871216"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b="1">
                <a:latin typeface="Calibri"/>
                <a:ea typeface="Calibri"/>
                <a:cs typeface="Calibri"/>
                <a:sym typeface="Calibri"/>
              </a:rPr>
              <a:t>WORLD CHAMPIONSHIP CATEGORIES</a:t>
            </a:r>
            <a:endParaRPr sz="2400"/>
          </a:p>
        </p:txBody>
      </p:sp>
      <p:sp>
        <p:nvSpPr>
          <p:cNvPr id="163" name="Google Shape;163;p6"/>
          <p:cNvSpPr/>
          <p:nvPr/>
        </p:nvSpPr>
        <p:spPr>
          <a:xfrm>
            <a:off x="4155702" y="897487"/>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4" name="Google Shape;164;p6"/>
          <p:cNvSpPr/>
          <p:nvPr/>
        </p:nvSpPr>
        <p:spPr>
          <a:xfrm rot="5400000">
            <a:off x="6854550" y="1239196"/>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5" name="Google Shape;165;p6"/>
          <p:cNvSpPr txBox="1">
            <a:spLocks noGrp="1"/>
          </p:cNvSpPr>
          <p:nvPr>
            <p:ph type="body" idx="1"/>
          </p:nvPr>
        </p:nvSpPr>
        <p:spPr>
          <a:xfrm>
            <a:off x="7791391" y="443668"/>
            <a:ext cx="3712464" cy="1609344"/>
          </a:xfrm>
          <a:prstGeom prst="rect">
            <a:avLst/>
          </a:prstGeom>
          <a:noFill/>
          <a:ln>
            <a:noFill/>
          </a:ln>
        </p:spPr>
        <p:txBody>
          <a:bodyPr spcFirstLastPara="1" wrap="square" lIns="91425" tIns="45700" rIns="91425" bIns="45700" anchor="ctr" anchorCtr="0">
            <a:noAutofit/>
          </a:bodyPr>
          <a:lstStyle/>
          <a:p>
            <a:pPr marL="457200" lvl="0" indent="-387350" algn="l" rtl="0">
              <a:lnSpc>
                <a:spcPct val="90000"/>
              </a:lnSpc>
              <a:spcBef>
                <a:spcPts val="0"/>
              </a:spcBef>
              <a:spcAft>
                <a:spcPts val="0"/>
              </a:spcAft>
              <a:buSzPts val="2500"/>
              <a:buChar char="•"/>
            </a:pPr>
            <a:r>
              <a:rPr lang="en-US" sz="2500"/>
              <a:t>Mambo on 1</a:t>
            </a:r>
            <a:endParaRPr sz="2500"/>
          </a:p>
          <a:p>
            <a:pPr marL="457200" lvl="0" indent="-387350" algn="l" rtl="0">
              <a:lnSpc>
                <a:spcPct val="90000"/>
              </a:lnSpc>
              <a:spcBef>
                <a:spcPts val="0"/>
              </a:spcBef>
              <a:spcAft>
                <a:spcPts val="0"/>
              </a:spcAft>
              <a:buSzPts val="2500"/>
              <a:buChar char="•"/>
            </a:pPr>
            <a:r>
              <a:rPr lang="en-US" sz="2500"/>
              <a:t>Mambo on 2</a:t>
            </a:r>
            <a:endParaRPr sz="2500"/>
          </a:p>
          <a:p>
            <a:pPr marL="457200" lvl="0" indent="-387350" algn="l" rtl="0">
              <a:lnSpc>
                <a:spcPct val="90000"/>
              </a:lnSpc>
              <a:spcBef>
                <a:spcPts val="0"/>
              </a:spcBef>
              <a:spcAft>
                <a:spcPts val="0"/>
              </a:spcAft>
              <a:buSzPts val="2500"/>
              <a:buChar char="•"/>
            </a:pPr>
            <a:r>
              <a:rPr lang="en-US" sz="2500"/>
              <a:t>Bolero</a:t>
            </a:r>
            <a:endParaRPr sz="2500"/>
          </a:p>
        </p:txBody>
      </p:sp>
      <p:pic>
        <p:nvPicPr>
          <p:cNvPr id="166" name="Google Shape;166;p6"/>
          <p:cNvPicPr preferRelativeResize="0"/>
          <p:nvPr/>
        </p:nvPicPr>
        <p:blipFill rotWithShape="1">
          <a:blip r:embed="rId4">
            <a:alphaModFix/>
          </a:blip>
          <a:srcRect l="18172" r="18172"/>
          <a:stretch/>
        </p:blipFill>
        <p:spPr>
          <a:xfrm>
            <a:off x="4155702" y="2573434"/>
            <a:ext cx="3922775" cy="3735925"/>
          </a:xfrm>
          <a:prstGeom prst="rect">
            <a:avLst/>
          </a:prstGeom>
          <a:noFill/>
          <a:ln>
            <a:noFill/>
          </a:ln>
        </p:spPr>
      </p:pic>
      <p:pic>
        <p:nvPicPr>
          <p:cNvPr id="167" name="Google Shape;167;p6"/>
          <p:cNvPicPr preferRelativeResize="0"/>
          <p:nvPr/>
        </p:nvPicPr>
        <p:blipFill rotWithShape="1">
          <a:blip r:embed="rId5">
            <a:alphaModFix/>
          </a:blip>
          <a:srcRect l="18434" r="18434"/>
          <a:stretch/>
        </p:blipFill>
        <p:spPr>
          <a:xfrm>
            <a:off x="8290932" y="2560123"/>
            <a:ext cx="3901068" cy="37492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g2abeaedcbb6_0_0"/>
          <p:cNvSpPr txBox="1">
            <a:spLocks noGrp="1"/>
          </p:cNvSpPr>
          <p:nvPr>
            <p:ph type="title"/>
          </p:nvPr>
        </p:nvSpPr>
        <p:spPr>
          <a:xfrm>
            <a:off x="-65002" y="1400961"/>
            <a:ext cx="10515600" cy="130205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500" b="1">
                <a:solidFill>
                  <a:schemeClr val="lt1"/>
                </a:solidFill>
              </a:rPr>
              <a:t>WORLD CHAMPIONSHIP CATEGORIES</a:t>
            </a:r>
            <a:endParaRPr/>
          </a:p>
          <a:p>
            <a:pPr marL="0" lvl="0" indent="0" algn="ctr" rtl="0">
              <a:lnSpc>
                <a:spcPct val="90000"/>
              </a:lnSpc>
              <a:spcBef>
                <a:spcPts val="0"/>
              </a:spcBef>
              <a:spcAft>
                <a:spcPts val="0"/>
              </a:spcAft>
              <a:buSzPts val="1800"/>
              <a:buNone/>
            </a:pPr>
            <a:r>
              <a:rPr lang="en-US" sz="2400" b="1">
                <a:solidFill>
                  <a:schemeClr val="lt1"/>
                </a:solidFill>
              </a:rPr>
              <a:t>AEROBIC ENERGY DANCE SHOW</a:t>
            </a:r>
            <a:endParaRPr/>
          </a:p>
        </p:txBody>
      </p:sp>
      <p:sp>
        <p:nvSpPr>
          <p:cNvPr id="174" name="Google Shape;174;g2abeaedcbb6_0_0"/>
          <p:cNvSpPr txBox="1">
            <a:spLocks noGrp="1"/>
          </p:cNvSpPr>
          <p:nvPr>
            <p:ph type="body" idx="1"/>
          </p:nvPr>
        </p:nvSpPr>
        <p:spPr>
          <a:xfrm>
            <a:off x="2290800" y="5528900"/>
            <a:ext cx="8018400" cy="545100"/>
          </a:xfrm>
          <a:prstGeom prst="rect">
            <a:avLst/>
          </a:prstGeom>
          <a:noFill/>
          <a:ln>
            <a:noFill/>
          </a:ln>
          <a:effectLst>
            <a:outerShdw blurRad="157163" dist="47625" dir="14340000" algn="bl" rotWithShape="0">
              <a:srgbClr val="FF0000">
                <a:alpha val="92549"/>
              </a:srgbClr>
            </a:outerShdw>
          </a:effectLst>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sz="6700">
                <a:solidFill>
                  <a:schemeClr val="lt1"/>
                </a:solidFill>
                <a:latin typeface="Dancing Script"/>
                <a:ea typeface="Dancing Script"/>
                <a:cs typeface="Dancing Script"/>
                <a:sym typeface="Dancing Script"/>
              </a:rPr>
              <a:t>Experience the Excitement</a:t>
            </a:r>
            <a:endParaRPr sz="6700">
              <a:solidFill>
                <a:schemeClr val="lt1"/>
              </a:solidFill>
              <a:latin typeface="Dancing Script"/>
              <a:ea typeface="Dancing Script"/>
              <a:cs typeface="Dancing Script"/>
              <a:sym typeface="Dancing Scrip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7"/>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1" name="Google Shape;181;p7"/>
          <p:cNvPicPr preferRelativeResize="0">
            <a:picLocks noGrp="1"/>
          </p:cNvPicPr>
          <p:nvPr>
            <p:ph type="body" idx="1"/>
          </p:nvPr>
        </p:nvPicPr>
        <p:blipFill rotWithShape="1">
          <a:blip r:embed="rId3">
            <a:alphaModFix/>
          </a:blip>
          <a:srcRect l="28617" r="-3234"/>
          <a:stretch/>
        </p:blipFill>
        <p:spPr>
          <a:xfrm>
            <a:off x="20" y="10"/>
            <a:ext cx="8450297" cy="6857990"/>
          </a:xfrm>
          <a:prstGeom prst="rect">
            <a:avLst/>
          </a:prstGeom>
          <a:noFill/>
          <a:ln>
            <a:noFill/>
          </a:ln>
        </p:spPr>
      </p:pic>
      <p:sp>
        <p:nvSpPr>
          <p:cNvPr id="182" name="Google Shape;182;p7"/>
          <p:cNvSpPr txBox="1">
            <a:spLocks noGrp="1"/>
          </p:cNvSpPr>
          <p:nvPr>
            <p:ph type="title"/>
          </p:nvPr>
        </p:nvSpPr>
        <p:spPr>
          <a:xfrm>
            <a:off x="206506" y="0"/>
            <a:ext cx="5251316" cy="16276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11111"/>
              <a:buFont typeface="Calibri"/>
              <a:buNone/>
            </a:pPr>
            <a:r>
              <a:rPr lang="en-US" sz="4100" b="1">
                <a:solidFill>
                  <a:srgbClr val="FFFFFF"/>
                </a:solidFill>
                <a:latin typeface="Calibri"/>
                <a:ea typeface="Calibri"/>
                <a:cs typeface="Calibri"/>
                <a:sym typeface="Calibri"/>
              </a:rPr>
              <a:t>WORLD CHAMPIONSHIP CATEGORIES</a:t>
            </a:r>
            <a:endParaRPr sz="4100">
              <a:solidFill>
                <a:srgbClr val="FFFFFF"/>
              </a:solidFill>
              <a:latin typeface="Calibri"/>
              <a:ea typeface="Calibri"/>
              <a:cs typeface="Calibri"/>
              <a:sym typeface="Calibri"/>
            </a:endParaRPr>
          </a:p>
        </p:txBody>
      </p:sp>
      <p:sp>
        <p:nvSpPr>
          <p:cNvPr id="183" name="Google Shape;183;p7"/>
          <p:cNvSpPr txBox="1"/>
          <p:nvPr/>
        </p:nvSpPr>
        <p:spPr>
          <a:xfrm>
            <a:off x="838201" y="3188613"/>
            <a:ext cx="4619621" cy="3957178"/>
          </a:xfrm>
          <a:prstGeom prst="rect">
            <a:avLst/>
          </a:prstGeom>
          <a:noFill/>
          <a:ln>
            <a:noFill/>
          </a:ln>
        </p:spPr>
        <p:txBody>
          <a:bodyPr spcFirstLastPara="1" wrap="square" lIns="91425" tIns="45700" rIns="91425" bIns="45700" anchor="t" anchorCtr="0">
            <a:normAutofit/>
          </a:bodyPr>
          <a:lstStyle/>
          <a:p>
            <a:pPr marL="0" marR="0" lvl="0" indent="-127000" algn="l" rtl="0">
              <a:lnSpc>
                <a:spcPct val="90000"/>
              </a:lnSpc>
              <a:spcBef>
                <a:spcPts val="0"/>
              </a:spcBef>
              <a:spcAft>
                <a:spcPts val="0"/>
              </a:spcAft>
              <a:buClr>
                <a:srgbClr val="FFFFFF"/>
              </a:buClr>
              <a:buSzPts val="2000"/>
              <a:buFont typeface="Arial"/>
              <a:buChar char="•"/>
            </a:pPr>
            <a:r>
              <a:rPr lang="en-US" sz="2000" b="1" i="0" u="none" strike="noStrike" cap="none">
                <a:solidFill>
                  <a:srgbClr val="FFFFFF"/>
                </a:solidFill>
                <a:latin typeface="Calibri"/>
                <a:ea typeface="Calibri"/>
                <a:cs typeface="Calibri"/>
                <a:sym typeface="Calibri"/>
              </a:rPr>
              <a:t>5-dance Standard Int. Style</a:t>
            </a:r>
            <a:endParaRPr sz="1400" b="0" i="0" u="none" strike="noStrike" cap="none">
              <a:solidFill>
                <a:srgbClr val="000000"/>
              </a:solidFill>
              <a:latin typeface="Arial"/>
              <a:ea typeface="Arial"/>
              <a:cs typeface="Arial"/>
              <a:sym typeface="Arial"/>
            </a:endParaRPr>
          </a:p>
          <a:p>
            <a:pPr marL="0" marR="0" lvl="0" indent="-127000" algn="l" rtl="0">
              <a:lnSpc>
                <a:spcPct val="90000"/>
              </a:lnSpc>
              <a:spcBef>
                <a:spcPts val="600"/>
              </a:spcBef>
              <a:spcAft>
                <a:spcPts val="0"/>
              </a:spcAft>
              <a:buClr>
                <a:srgbClr val="FFFFFF"/>
              </a:buClr>
              <a:buSzPts val="2000"/>
              <a:buFont typeface="Arial"/>
              <a:buChar char="•"/>
            </a:pPr>
            <a:r>
              <a:rPr lang="en-US" sz="2000" b="1" i="0" u="none" strike="noStrike" cap="none">
                <a:solidFill>
                  <a:srgbClr val="FFFFFF"/>
                </a:solidFill>
                <a:latin typeface="Calibri"/>
                <a:ea typeface="Calibri"/>
                <a:cs typeface="Calibri"/>
                <a:sym typeface="Calibri"/>
              </a:rPr>
              <a:t>5-dance Latin Int. Style</a:t>
            </a:r>
            <a:endParaRPr sz="2000" b="0" i="0" u="none" strike="noStrike" cap="none">
              <a:solidFill>
                <a:srgbClr val="FFFFFF"/>
              </a:solidFill>
              <a:latin typeface="Calibri"/>
              <a:ea typeface="Calibri"/>
              <a:cs typeface="Calibri"/>
              <a:sym typeface="Calibri"/>
            </a:endParaRPr>
          </a:p>
        </p:txBody>
      </p:sp>
      <p:pic>
        <p:nvPicPr>
          <p:cNvPr id="184" name="Google Shape;184;p7"/>
          <p:cNvPicPr preferRelativeResize="0"/>
          <p:nvPr/>
        </p:nvPicPr>
        <p:blipFill rotWithShape="1">
          <a:blip r:embed="rId4">
            <a:alphaModFix/>
          </a:blip>
          <a:srcRect l="11460" r="35798"/>
          <a:stretch/>
        </p:blipFill>
        <p:spPr>
          <a:xfrm>
            <a:off x="6225997"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37000"/>
          </a:blip>
          <a:stretch>
            <a:fillRect/>
          </a:stretch>
        </a:blipFill>
        <a:effectLst/>
      </p:bgPr>
    </p:bg>
    <p:spTree>
      <p:nvGrpSpPr>
        <p:cNvPr id="1" name="Shape 188"/>
        <p:cNvGrpSpPr/>
        <p:nvPr/>
      </p:nvGrpSpPr>
      <p:grpSpPr>
        <a:xfrm>
          <a:off x="0" y="0"/>
          <a:ext cx="0" cy="0"/>
          <a:chOff x="0" y="0"/>
          <a:chExt cx="0" cy="0"/>
        </a:xfrm>
      </p:grpSpPr>
      <p:sp>
        <p:nvSpPr>
          <p:cNvPr id="189" name="Google Shape;189;p8"/>
          <p:cNvSpPr/>
          <p:nvPr/>
        </p:nvSpPr>
        <p:spPr>
          <a:xfrm>
            <a:off x="0" y="0"/>
            <a:ext cx="12189000" cy="6858000"/>
          </a:xfrm>
          <a:prstGeom prst="rect">
            <a:avLst/>
          </a:prstGeom>
          <a:blipFill rotWithShape="1">
            <a:blip r:embed="rId3">
              <a:alphaModFix amt="37000"/>
            </a:blip>
            <a:stretch>
              <a:fillRect t="-3994" b="-399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8"/>
          <p:cNvSpPr txBox="1">
            <a:spLocks noGrp="1"/>
          </p:cNvSpPr>
          <p:nvPr>
            <p:ph type="title"/>
          </p:nvPr>
        </p:nvSpPr>
        <p:spPr>
          <a:xfrm>
            <a:off x="838201" y="345810"/>
            <a:ext cx="49609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Calibri"/>
              <a:buNone/>
            </a:pPr>
            <a:r>
              <a:rPr lang="en-US" sz="3100" b="1"/>
              <a:t>WORLD CUP CATEGORIES</a:t>
            </a:r>
            <a:br>
              <a:rPr lang="en-US" sz="3100" b="1"/>
            </a:br>
            <a:r>
              <a:rPr lang="en-US" sz="3100" b="1"/>
              <a:t>One Dance Artistic Ballroom</a:t>
            </a:r>
            <a:endParaRPr sz="3100" b="1"/>
          </a:p>
        </p:txBody>
      </p:sp>
      <p:pic>
        <p:nvPicPr>
          <p:cNvPr id="191" name="Google Shape;191;p8"/>
          <p:cNvPicPr preferRelativeResize="0"/>
          <p:nvPr/>
        </p:nvPicPr>
        <p:blipFill rotWithShape="1">
          <a:blip r:embed="rId4">
            <a:alphaModFix/>
          </a:blip>
          <a:srcRect l="16934" r="16934"/>
          <a:stretch/>
        </p:blipFill>
        <p:spPr>
          <a:xfrm>
            <a:off x="7069519" y="3154859"/>
            <a:ext cx="4030579" cy="3703141"/>
          </a:xfrm>
          <a:custGeom>
            <a:avLst/>
            <a:gdLst/>
            <a:ahLst/>
            <a:cxnLst/>
            <a:rect l="l" t="t" r="r" b="b"/>
            <a:pathLst>
              <a:path w="4030579" h="3703141" extrusionOk="0">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ln>
            <a:noFill/>
          </a:ln>
        </p:spPr>
      </p:pic>
      <p:sp>
        <p:nvSpPr>
          <p:cNvPr id="192" name="Google Shape;192;p8"/>
          <p:cNvSpPr/>
          <p:nvPr/>
        </p:nvSpPr>
        <p:spPr>
          <a:xfrm rot="-6040930" flipH="1">
            <a:off x="6010869" y="-729072"/>
            <a:ext cx="4083433" cy="408343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3" name="Google Shape;193;p8"/>
          <p:cNvPicPr preferRelativeResize="0"/>
          <p:nvPr/>
        </p:nvPicPr>
        <p:blipFill rotWithShape="1">
          <a:blip r:embed="rId5">
            <a:alphaModFix/>
          </a:blip>
          <a:srcRect l="19966" t="5953" r="13945" b="9427"/>
          <a:stretch/>
        </p:blipFill>
        <p:spPr>
          <a:xfrm>
            <a:off x="7456151" y="-5707"/>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pic>
        <p:nvPicPr>
          <p:cNvPr id="194" name="Google Shape;194;p8"/>
          <p:cNvPicPr preferRelativeResize="0"/>
          <p:nvPr/>
        </p:nvPicPr>
        <p:blipFill rotWithShape="1">
          <a:blip r:embed="rId6">
            <a:alphaModFix/>
          </a:blip>
          <a:srcRect l="27540" t="1181" r="37995" b="17560"/>
          <a:stretch/>
        </p:blipFill>
        <p:spPr>
          <a:xfrm>
            <a:off x="9970828" y="1723049"/>
            <a:ext cx="2258539" cy="3554668"/>
          </a:xfrm>
          <a:custGeom>
            <a:avLst/>
            <a:gdLst/>
            <a:ahLst/>
            <a:cxnLst/>
            <a:rect l="l" t="t" r="r" b="b"/>
            <a:pathLst>
              <a:path w="2258539" h="3554668" extrusionOk="0">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ln>
            <a:noFill/>
          </a:ln>
        </p:spPr>
      </p:pic>
      <p:grpSp>
        <p:nvGrpSpPr>
          <p:cNvPr id="195" name="Google Shape;195;p8"/>
          <p:cNvGrpSpPr/>
          <p:nvPr/>
        </p:nvGrpSpPr>
        <p:grpSpPr>
          <a:xfrm>
            <a:off x="968592" y="1834774"/>
            <a:ext cx="4700146" cy="4178416"/>
            <a:chOff x="774587" y="55"/>
            <a:chExt cx="3384322" cy="3223092"/>
          </a:xfrm>
        </p:grpSpPr>
        <p:sp>
          <p:nvSpPr>
            <p:cNvPr id="196" name="Google Shape;196;p8"/>
            <p:cNvSpPr/>
            <p:nvPr/>
          </p:nvSpPr>
          <p:spPr>
            <a:xfrm>
              <a:off x="774587" y="55"/>
              <a:ext cx="1611600" cy="966900"/>
            </a:xfrm>
            <a:prstGeom prst="rect">
              <a:avLst/>
            </a:prstGeom>
            <a:gradFill>
              <a:gsLst>
                <a:gs pos="0">
                  <a:srgbClr val="5777BA"/>
                </a:gs>
                <a:gs pos="50000">
                  <a:srgbClr val="3363B6"/>
                </a:gs>
                <a:gs pos="100000">
                  <a:srgbClr val="2855A6"/>
                </a:gs>
              </a:gsLst>
              <a:lin ang="5400012" scaled="0"/>
            </a:gradFill>
            <a:ln>
              <a:noFill/>
            </a:ln>
            <a:effectLst>
              <a:outerShdw blurRad="57150" dist="19050" dir="5400000" algn="ctr" rotWithShape="0">
                <a:srgbClr val="000000">
                  <a:alpha val="6156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8"/>
            <p:cNvSpPr txBox="1"/>
            <p:nvPr/>
          </p:nvSpPr>
          <p:spPr>
            <a:xfrm>
              <a:off x="774587" y="55"/>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Latin</a:t>
              </a:r>
              <a:endParaRPr sz="1900" b="0" i="0" u="none" strike="noStrike" cap="none">
                <a:solidFill>
                  <a:schemeClr val="lt1"/>
                </a:solidFill>
                <a:latin typeface="Calibri"/>
                <a:ea typeface="Calibri"/>
                <a:cs typeface="Calibri"/>
                <a:sym typeface="Calibri"/>
              </a:endParaRPr>
            </a:p>
          </p:txBody>
        </p:sp>
        <p:sp>
          <p:nvSpPr>
            <p:cNvPr id="198" name="Google Shape;198;p8"/>
            <p:cNvSpPr/>
            <p:nvPr/>
          </p:nvSpPr>
          <p:spPr>
            <a:xfrm>
              <a:off x="2547309" y="55"/>
              <a:ext cx="1611600" cy="966900"/>
            </a:xfrm>
            <a:prstGeom prst="rect">
              <a:avLst/>
            </a:prstGeom>
            <a:gradFill>
              <a:gsLst>
                <a:gs pos="0">
                  <a:srgbClr val="5D7DC4"/>
                </a:gs>
                <a:gs pos="50000">
                  <a:srgbClr val="3A6AC3"/>
                </a:gs>
                <a:gs pos="100000">
                  <a:srgbClr val="2E5CB1"/>
                </a:gs>
              </a:gsLst>
              <a:lin ang="5400012" scaled="0"/>
            </a:gradFill>
            <a:ln>
              <a:noFill/>
            </a:ln>
            <a:effectLst>
              <a:outerShdw blurRad="57150" dist="19050" dir="5400000" algn="ctr" rotWithShape="0">
                <a:srgbClr val="000000">
                  <a:alpha val="6156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8"/>
            <p:cNvSpPr txBox="1"/>
            <p:nvPr/>
          </p:nvSpPr>
          <p:spPr>
            <a:xfrm>
              <a:off x="2547309" y="55"/>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Standard</a:t>
              </a:r>
              <a:endParaRPr sz="1900" b="0" i="0" u="none" strike="noStrike" cap="none">
                <a:solidFill>
                  <a:schemeClr val="lt1"/>
                </a:solidFill>
                <a:latin typeface="Calibri"/>
                <a:ea typeface="Calibri"/>
                <a:cs typeface="Calibri"/>
                <a:sym typeface="Calibri"/>
              </a:endParaRPr>
            </a:p>
          </p:txBody>
        </p:sp>
        <p:sp>
          <p:nvSpPr>
            <p:cNvPr id="200" name="Google Shape;200;p8"/>
            <p:cNvSpPr/>
            <p:nvPr/>
          </p:nvSpPr>
          <p:spPr>
            <a:xfrm>
              <a:off x="774587" y="1128151"/>
              <a:ext cx="1611600" cy="966900"/>
            </a:xfrm>
            <a:prstGeom prst="rect">
              <a:avLst/>
            </a:prstGeom>
            <a:gradFill>
              <a:gsLst>
                <a:gs pos="0">
                  <a:srgbClr val="6885C7"/>
                </a:gs>
                <a:gs pos="50000">
                  <a:srgbClr val="4B74C5"/>
                </a:gs>
                <a:gs pos="100000">
                  <a:srgbClr val="3A64B5"/>
                </a:gs>
              </a:gsLst>
              <a:lin ang="5400012" scaled="0"/>
            </a:gradFill>
            <a:ln>
              <a:noFill/>
            </a:ln>
            <a:effectLst>
              <a:outerShdw blurRad="57150" dist="19050" dir="5400000" algn="ctr" rotWithShape="0">
                <a:srgbClr val="000000">
                  <a:alpha val="6156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8"/>
            <p:cNvSpPr txBox="1"/>
            <p:nvPr/>
          </p:nvSpPr>
          <p:spPr>
            <a:xfrm>
              <a:off x="774587" y="1128151"/>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Caribbean</a:t>
              </a:r>
              <a:endParaRPr sz="1900" b="0" i="0" u="none" strike="noStrike" cap="none">
                <a:solidFill>
                  <a:schemeClr val="lt1"/>
                </a:solidFill>
                <a:latin typeface="Calibri"/>
                <a:ea typeface="Calibri"/>
                <a:cs typeface="Calibri"/>
                <a:sym typeface="Calibri"/>
              </a:endParaRPr>
            </a:p>
          </p:txBody>
        </p:sp>
        <p:sp>
          <p:nvSpPr>
            <p:cNvPr id="202" name="Google Shape;202;p8"/>
            <p:cNvSpPr/>
            <p:nvPr/>
          </p:nvSpPr>
          <p:spPr>
            <a:xfrm>
              <a:off x="2547309" y="1128151"/>
              <a:ext cx="1611600" cy="966900"/>
            </a:xfrm>
            <a:prstGeom prst="rect">
              <a:avLst/>
            </a:prstGeom>
            <a:gradFill>
              <a:gsLst>
                <a:gs pos="0">
                  <a:srgbClr val="738ECB"/>
                </a:gs>
                <a:gs pos="50000">
                  <a:srgbClr val="597FCA"/>
                </a:gs>
                <a:gs pos="100000">
                  <a:srgbClr val="496DB8"/>
                </a:gs>
              </a:gsLst>
              <a:lin ang="5400012" scaled="0"/>
            </a:gradFill>
            <a:ln>
              <a:noFill/>
            </a:ln>
            <a:effectLst>
              <a:outerShdw blurRad="57150" dist="19050" dir="5400000" algn="ctr" rotWithShape="0">
                <a:srgbClr val="000000">
                  <a:alpha val="6156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8"/>
            <p:cNvSpPr txBox="1"/>
            <p:nvPr/>
          </p:nvSpPr>
          <p:spPr>
            <a:xfrm>
              <a:off x="2547309" y="1128151"/>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Swing Genre</a:t>
              </a:r>
              <a:endParaRPr sz="1900" b="0" i="0" u="none" strike="noStrike" cap="none">
                <a:solidFill>
                  <a:schemeClr val="lt1"/>
                </a:solidFill>
                <a:latin typeface="Calibri"/>
                <a:ea typeface="Calibri"/>
                <a:cs typeface="Calibri"/>
                <a:sym typeface="Calibri"/>
              </a:endParaRPr>
            </a:p>
          </p:txBody>
        </p:sp>
        <p:sp>
          <p:nvSpPr>
            <p:cNvPr id="204" name="Google Shape;204;p8"/>
            <p:cNvSpPr/>
            <p:nvPr/>
          </p:nvSpPr>
          <p:spPr>
            <a:xfrm>
              <a:off x="774587" y="2256247"/>
              <a:ext cx="1611600" cy="966900"/>
            </a:xfrm>
            <a:prstGeom prst="rect">
              <a:avLst/>
            </a:prstGeom>
            <a:gradFill>
              <a:gsLst>
                <a:gs pos="0">
                  <a:srgbClr val="7F97CF"/>
                </a:gs>
                <a:gs pos="50000">
                  <a:srgbClr val="6989CD"/>
                </a:gs>
                <a:gs pos="100000">
                  <a:srgbClr val="5776BA"/>
                </a:gs>
              </a:gsLst>
              <a:lin ang="5400012" scaled="0"/>
            </a:gradFill>
            <a:ln>
              <a:noFill/>
            </a:ln>
            <a:effectLst>
              <a:outerShdw blurRad="57150" dist="19050" dir="5400000" algn="ctr" rotWithShape="0">
                <a:srgbClr val="000000">
                  <a:alpha val="6156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8"/>
            <p:cNvSpPr txBox="1"/>
            <p:nvPr/>
          </p:nvSpPr>
          <p:spPr>
            <a:xfrm>
              <a:off x="774587" y="2256247"/>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Argentine Tango</a:t>
              </a:r>
              <a:endParaRPr sz="1900" b="0" i="0" u="none" strike="noStrike" cap="none">
                <a:solidFill>
                  <a:schemeClr val="lt1"/>
                </a:solidFill>
                <a:latin typeface="Calibri"/>
                <a:ea typeface="Calibri"/>
                <a:cs typeface="Calibri"/>
                <a:sym typeface="Calibri"/>
              </a:endParaRPr>
            </a:p>
          </p:txBody>
        </p:sp>
        <p:sp>
          <p:nvSpPr>
            <p:cNvPr id="206" name="Google Shape;206;p8"/>
            <p:cNvSpPr/>
            <p:nvPr/>
          </p:nvSpPr>
          <p:spPr>
            <a:xfrm>
              <a:off x="2547299" y="2256243"/>
              <a:ext cx="1611600" cy="966900"/>
            </a:xfrm>
            <a:prstGeom prst="rect">
              <a:avLst/>
            </a:prstGeom>
            <a:gradFill>
              <a:gsLst>
                <a:gs pos="0">
                  <a:srgbClr val="9AAAD7"/>
                </a:gs>
                <a:gs pos="50000">
                  <a:srgbClr val="899ED5"/>
                </a:gs>
                <a:gs pos="100000">
                  <a:srgbClr val="7488C0"/>
                </a:gs>
              </a:gsLst>
              <a:lin ang="5400012" scaled="0"/>
            </a:gradFill>
            <a:ln>
              <a:noFill/>
            </a:ln>
            <a:effectLst>
              <a:outerShdw blurRad="57150" dist="19050" dir="5400000" algn="ctr" rotWithShape="0">
                <a:srgbClr val="000000">
                  <a:alpha val="6156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8"/>
            <p:cNvSpPr txBox="1"/>
            <p:nvPr/>
          </p:nvSpPr>
          <p:spPr>
            <a:xfrm>
              <a:off x="2547299" y="2256243"/>
              <a:ext cx="1611600" cy="966900"/>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Show Dance</a:t>
              </a:r>
              <a:endParaRPr sz="1900" b="0" i="0" u="none" strike="noStrike" cap="none">
                <a:solidFill>
                  <a:schemeClr val="lt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821</Words>
  <Application>Microsoft Office PowerPoint</Application>
  <PresentationFormat>Widescreen</PresentationFormat>
  <Paragraphs>154</Paragraphs>
  <Slides>28</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Dancing Script</vt:lpstr>
      <vt:lpstr>Arial</vt:lpstr>
      <vt:lpstr>Calibri</vt:lpstr>
      <vt:lpstr>Office Theme</vt:lpstr>
      <vt:lpstr>Office Theme</vt:lpstr>
      <vt:lpstr>Deadline to enroll </vt:lpstr>
      <vt:lpstr>Το Παγκόσμιο Πρωτάθλημα WADF Athens 2025, απευθύνεται σε χορευτές, προπονητές και ιδιοκτήτες σχολών χορού από όλο τον κόσμο για να αναδείξουν το ταλέντο των μαθητών τους, αλλά και την αφοσίωση και το πάθος τους για τον χορό. Αυτός ο διαγωνισμός Παγκόσμιου τίτλου WADF, γιορτάζει την ομορφιά της κίνησης σε όλα τα στυλ χορού, παρέχοντας μια ολοκληρωμένη ευκαιρία τόσο για ερασιτέχνες όλων των ηλικιών αλλά και επιπέδων (Beginners - Rising Stars), όσο και για επαγγελματίες χορευτές για να διαγωνιστούν σε μία διεθνή πίστα για κορυφαίες διακρίσεις.  </vt:lpstr>
      <vt:lpstr>WORLD CHAMPIONSHIP CATEGORIES</vt:lpstr>
      <vt:lpstr>WORLD CHAMPIONSHIP CATEGORIES</vt:lpstr>
      <vt:lpstr>WORLD CHAMPIONSHIP CATEGORIES</vt:lpstr>
      <vt:lpstr>WORLD CHAMPIONSHIP CATEGORIES</vt:lpstr>
      <vt:lpstr>WORLD CHAMPIONSHIP CATEGORIES AEROBIC ENERGY DANCE SHOW</vt:lpstr>
      <vt:lpstr>WORLD CHAMPIONSHIP CATEGORIES</vt:lpstr>
      <vt:lpstr>WORLD CUP CATEGORIES One Dance Artistic Ballroom</vt:lpstr>
      <vt:lpstr>WORLD CUP CATEGORIES</vt:lpstr>
      <vt:lpstr>WORLD CUP CATEGORIES</vt:lpstr>
      <vt:lpstr>WORLD CUP CATEGORIES</vt:lpstr>
      <vt:lpstr>WORLD CUP CATEGORIES </vt:lpstr>
      <vt:lpstr>WORLD CUP CATEGORIES </vt:lpstr>
      <vt:lpstr>WORLD CUP CATEGORIES </vt:lpstr>
      <vt:lpstr>WORLD CUP CATEGORIES</vt:lpstr>
      <vt:lpstr>WORLD CUP CATEGORIES  Artistic Acrobatic Dance Show</vt:lpstr>
      <vt:lpstr>WORLD CUP CATEGORIES</vt:lpstr>
      <vt:lpstr>WORLD CUP  CATEGORIES </vt:lpstr>
      <vt:lpstr>GENERAL RULES</vt:lpstr>
      <vt:lpstr>TIME LIMITS</vt:lpstr>
      <vt:lpstr>COMPETITION HALL</vt:lpstr>
      <vt:lpstr>ACCOMMODATION</vt:lpstr>
      <vt:lpstr>ACCOMMODATION</vt:lpstr>
      <vt:lpstr>ACCOMMODATION</vt:lpstr>
      <vt:lpstr>ACCOMMODATION</vt:lpstr>
      <vt:lpstr>ACCOMMODATION</vt:lpstr>
      <vt:lpstr>ΕΑΝ ΕΠΙΘΥΜΕΙΤΕ ΝΑ ΔΙΑΝΥΚΤΕΡΕΥΣΕΤΕ ΣΤΟ ΚΕΝΤΡΟ ΤΗΣ ΑΘΗΝΑΣ ΕΙΤΕ ΜΑΚΡΙΑ ΑΠΟ ΤΟ ΧΩΡΟ ΔΙΟΡΓΑΝΩΣΗΣ ΤΟΥ ΔΙΑΓΩΝΙΣΜΟΥ ΜΠΟΡΕΙΤΕ ΝΑ ΕΠΙΚΟΙΝΩΝΗΣΕΤΕ ΜΑΖΙ ΜΑΣ ΓΙΑ ΝΑ ΟΡΓΑΝΩΣΟΥΜΕ ΤΙΣ ΜΕΤΑΚΙΝΗΣΕΙΣ ΣΑΣ!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Rika Kroustalli</dc:creator>
  <cp:lastModifiedBy>Headquarters</cp:lastModifiedBy>
  <cp:revision>1</cp:revision>
  <dcterms:created xsi:type="dcterms:W3CDTF">2023-03-09T09:13:53Z</dcterms:created>
  <dcterms:modified xsi:type="dcterms:W3CDTF">2025-04-24T08:05:08Z</dcterms:modified>
</cp:coreProperties>
</file>