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65" r:id="rId2"/>
    <p:sldId id="271" r:id="rId3"/>
    <p:sldId id="257" r:id="rId4"/>
    <p:sldId id="258" r:id="rId5"/>
    <p:sldId id="259" r:id="rId6"/>
    <p:sldId id="260" r:id="rId7"/>
    <p:sldId id="261" r:id="rId8"/>
    <p:sldId id="272" r:id="rId9"/>
    <p:sldId id="262" r:id="rId10"/>
    <p:sldId id="263" r:id="rId11"/>
    <p:sldId id="264" r:id="rId12"/>
  </p:sldIdLst>
  <p:sldSz cx="12192000" cy="6858000"/>
  <p:notesSz cx="6858000" cy="9144000"/>
  <p:embeddedFontLst>
    <p:embeddedFont>
      <p:font typeface="Caladea" panose="020B0604020202020204" charset="0"/>
      <p:regular r:id="rId14"/>
      <p:bold r:id="rId15"/>
      <p:italic r:id="rId16"/>
      <p:boldItalic r:id="rId17"/>
    </p:embeddedFont>
    <p:embeddedFont>
      <p:font typeface="Comic Sans MS" panose="030F0702030302020204" pitchFamily="66"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hqFQd6cWLI61RiVOH4tizwp7Q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4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abe7d757c3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2abe7d757c3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a:extLst>
            <a:ext uri="{FF2B5EF4-FFF2-40B4-BE49-F238E27FC236}">
              <a16:creationId xmlns:a16="http://schemas.microsoft.com/office/drawing/2014/main" id="{63B23A4D-0C23-6489-8B12-B7E90CF1FBF4}"/>
            </a:ext>
          </a:extLst>
        </p:cNvPr>
        <p:cNvGrpSpPr/>
        <p:nvPr/>
      </p:nvGrpSpPr>
      <p:grpSpPr>
        <a:xfrm>
          <a:off x="0" y="0"/>
          <a:ext cx="0" cy="0"/>
          <a:chOff x="0" y="0"/>
          <a:chExt cx="0" cy="0"/>
        </a:xfrm>
      </p:grpSpPr>
      <p:sp>
        <p:nvSpPr>
          <p:cNvPr id="408" name="Google Shape;408;p8:notes">
            <a:extLst>
              <a:ext uri="{FF2B5EF4-FFF2-40B4-BE49-F238E27FC236}">
                <a16:creationId xmlns:a16="http://schemas.microsoft.com/office/drawing/2014/main" id="{1EC48C43-C5CA-6701-D8A8-36EFE41DFA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8:notes">
            <a:extLst>
              <a:ext uri="{FF2B5EF4-FFF2-40B4-BE49-F238E27FC236}">
                <a16:creationId xmlns:a16="http://schemas.microsoft.com/office/drawing/2014/main" id="{07E7B4C9-DE64-4E55-ED00-94C63F356B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279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abe7d757c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2abe7d757c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4E32630D-3D68-D47A-0F71-DAB9AFCD873C}"/>
            </a:ext>
          </a:extLst>
        </p:cNvPr>
        <p:cNvGrpSpPr/>
        <p:nvPr/>
      </p:nvGrpSpPr>
      <p:grpSpPr>
        <a:xfrm>
          <a:off x="0" y="0"/>
          <a:ext cx="0" cy="0"/>
          <a:chOff x="0" y="0"/>
          <a:chExt cx="0" cy="0"/>
        </a:xfrm>
      </p:grpSpPr>
      <p:sp>
        <p:nvSpPr>
          <p:cNvPr id="252" name="Google Shape;252;p5:notes">
            <a:extLst>
              <a:ext uri="{FF2B5EF4-FFF2-40B4-BE49-F238E27FC236}">
                <a16:creationId xmlns:a16="http://schemas.microsoft.com/office/drawing/2014/main" id="{6BB6C392-7F6E-7558-FA3A-933B3A0824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5:notes">
            <a:extLst>
              <a:ext uri="{FF2B5EF4-FFF2-40B4-BE49-F238E27FC236}">
                <a16:creationId xmlns:a16="http://schemas.microsoft.com/office/drawing/2014/main" id="{C0C7B9A8-69D1-7EBC-5DE9-4E353BE699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91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2"/>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a:solidFill>
                  <a:srgbClr val="888888"/>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5"/>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1000"/>
              </a:spcBef>
              <a:spcAft>
                <a:spcPts val="0"/>
              </a:spcAft>
              <a:buSzPts val="3200"/>
              <a:buChar char="+"/>
              <a:defRPr sz="3200"/>
            </a:lvl1pPr>
            <a:lvl2pPr marL="914400" lvl="1" indent="-406400" algn="l">
              <a:lnSpc>
                <a:spcPct val="110000"/>
              </a:lnSpc>
              <a:spcBef>
                <a:spcPts val="500"/>
              </a:spcBef>
              <a:spcAft>
                <a:spcPts val="0"/>
              </a:spcAft>
              <a:buSzPts val="2800"/>
              <a:buChar char="+"/>
              <a:defRPr sz="2800"/>
            </a:lvl2pPr>
            <a:lvl3pPr marL="1371600" lvl="2" indent="-381000" algn="l">
              <a:lnSpc>
                <a:spcPct val="110000"/>
              </a:lnSpc>
              <a:spcBef>
                <a:spcPts val="500"/>
              </a:spcBef>
              <a:spcAft>
                <a:spcPts val="0"/>
              </a:spcAft>
              <a:buSzPts val="2400"/>
              <a:buChar char="+"/>
              <a:defRPr sz="2400"/>
            </a:lvl3pPr>
            <a:lvl4pPr marL="1828800" lvl="3" indent="-355600" algn="l">
              <a:lnSpc>
                <a:spcPct val="110000"/>
              </a:lnSpc>
              <a:spcBef>
                <a:spcPts val="500"/>
              </a:spcBef>
              <a:spcAft>
                <a:spcPts val="0"/>
              </a:spcAft>
              <a:buSzPts val="2000"/>
              <a:buChar char="+"/>
              <a:defRPr sz="2000"/>
            </a:lvl4pPr>
            <a:lvl5pPr marL="2286000" lvl="4" indent="-355600" algn="l">
              <a:lnSpc>
                <a:spcPct val="11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9"/>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0"/>
          <p:cNvSpPr>
            <a:spLocks noGrp="1"/>
          </p:cNvSpPr>
          <p:nvPr>
            <p:ph type="pic" idx="2"/>
          </p:nvPr>
        </p:nvSpPr>
        <p:spPr>
          <a:xfrm>
            <a:off x="5183188" y="987425"/>
            <a:ext cx="6172200" cy="4873625"/>
          </a:xfrm>
          <a:prstGeom prst="rect">
            <a:avLst/>
          </a:prstGeom>
          <a:noFill/>
          <a:ln>
            <a:noFill/>
          </a:ln>
        </p:spPr>
      </p:sp>
      <p:sp>
        <p:nvSpPr>
          <p:cNvPr id="84" name="Google Shape;8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0"/>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p:nvPr/>
        </p:nvSpPr>
        <p:spPr>
          <a:xfrm>
            <a:off x="0" y="0"/>
            <a:ext cx="12188952" cy="6858000"/>
          </a:xfrm>
          <a:prstGeom prst="rect">
            <a:avLst/>
          </a:prstGeom>
          <a:solidFill>
            <a:schemeClr val="l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595959"/>
              </a:solidFill>
              <a:latin typeface="Avenir"/>
              <a:ea typeface="Avenir"/>
              <a:cs typeface="Avenir"/>
              <a:sym typeface="Avenir"/>
            </a:endParaRPr>
          </a:p>
        </p:txBody>
      </p:sp>
      <p:sp>
        <p:nvSpPr>
          <p:cNvPr id="7" name="Google Shape;7;p11"/>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8" name="Google Shape;8;p11"/>
          <p:cNvSpPr/>
          <p:nvPr/>
        </p:nvSpPr>
        <p:spPr>
          <a:xfrm>
            <a:off x="10439256" y="6172200"/>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sp>
        <p:nvSpPr>
          <p:cNvPr id="9" name="Google Shape;9;p11"/>
          <p:cNvSpPr/>
          <p:nvPr/>
        </p:nvSpPr>
        <p:spPr>
          <a:xfrm>
            <a:off x="7977352"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nvGrpSpPr>
          <p:cNvPr id="10" name="Google Shape;10;p11"/>
          <p:cNvGrpSpPr/>
          <p:nvPr/>
        </p:nvGrpSpPr>
        <p:grpSpPr>
          <a:xfrm>
            <a:off x="10849" y="15178"/>
            <a:ext cx="2198951" cy="3331254"/>
            <a:chOff x="4473129" y="923925"/>
            <a:chExt cx="3308947" cy="5012817"/>
          </a:xfrm>
        </p:grpSpPr>
        <p:sp>
          <p:nvSpPr>
            <p:cNvPr id="11" name="Google Shape;11;p11"/>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 name="Google Shape;12;p11"/>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 name="Google Shape;13;p11"/>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 name="Google Shape;14;p11"/>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 name="Google Shape;15;p11"/>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 name="Google Shape;16;p11"/>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7" name="Google Shape;17;p11"/>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18" name="Google Shape;18;p11"/>
          <p:cNvGrpSpPr/>
          <p:nvPr/>
        </p:nvGrpSpPr>
        <p:grpSpPr>
          <a:xfrm>
            <a:off x="8610600" y="3276600"/>
            <a:ext cx="3529260" cy="3581399"/>
            <a:chOff x="4114800" y="1423987"/>
            <a:chExt cx="3961542" cy="4007547"/>
          </a:xfrm>
        </p:grpSpPr>
        <p:sp>
          <p:nvSpPr>
            <p:cNvPr id="19" name="Google Shape;19;p11"/>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 name="Google Shape;20;p11"/>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 name="Google Shape;21;p11"/>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2" name="Google Shape;22;p11"/>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 name="Google Shape;23;p11"/>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4" name="Google Shape;24;p11"/>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5" name="Google Shape;25;p11"/>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6" name="Google Shape;2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000"/>
              </a:spcBef>
              <a:spcAft>
                <a:spcPts val="0"/>
              </a:spcAft>
              <a:buClr>
                <a:schemeClr val="accent5"/>
              </a:buClr>
              <a:buSzPts val="2800"/>
              <a:buFont typeface="Avenir"/>
              <a:buChar char="+"/>
              <a:defRPr sz="2800" b="0" i="0" u="none" strike="noStrike" cap="none">
                <a:solidFill>
                  <a:schemeClr val="dk2"/>
                </a:solidFill>
                <a:latin typeface="Avenir"/>
                <a:ea typeface="Avenir"/>
                <a:cs typeface="Avenir"/>
                <a:sym typeface="Avenir"/>
              </a:defRPr>
            </a:lvl1pPr>
            <a:lvl2pPr marL="914400" marR="0" lvl="1" indent="-381000" algn="l" rtl="0">
              <a:lnSpc>
                <a:spcPct val="110000"/>
              </a:lnSpc>
              <a:spcBef>
                <a:spcPts val="500"/>
              </a:spcBef>
              <a:spcAft>
                <a:spcPts val="0"/>
              </a:spcAft>
              <a:buClr>
                <a:schemeClr val="accent5"/>
              </a:buClr>
              <a:buSzPts val="2400"/>
              <a:buFont typeface="Avenir"/>
              <a:buChar char="+"/>
              <a:defRPr sz="2400" b="0" i="0" u="none" strike="noStrike" cap="none">
                <a:solidFill>
                  <a:schemeClr val="dk2"/>
                </a:solidFill>
                <a:latin typeface="Avenir"/>
                <a:ea typeface="Avenir"/>
                <a:cs typeface="Avenir"/>
                <a:sym typeface="Avenir"/>
              </a:defRPr>
            </a:lvl2pPr>
            <a:lvl3pPr marL="1371600" marR="0" lvl="2" indent="-355600" algn="l" rtl="0">
              <a:lnSpc>
                <a:spcPct val="110000"/>
              </a:lnSpc>
              <a:spcBef>
                <a:spcPts val="500"/>
              </a:spcBef>
              <a:spcAft>
                <a:spcPts val="0"/>
              </a:spcAft>
              <a:buClr>
                <a:schemeClr val="accent5"/>
              </a:buClr>
              <a:buSzPts val="20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28" name="Google Shape;2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cap="none">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29" name="Google Shape;2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cap="none">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30" name="Google Shape;30;p1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u="none" cap="none">
                <a:solidFill>
                  <a:schemeClr val="accent1"/>
                </a:solidFill>
                <a:latin typeface="Avenir"/>
                <a:ea typeface="Avenir"/>
                <a:cs typeface="Avenir"/>
                <a:sym typeface="Avenir"/>
              </a:defRPr>
            </a:lvl1pPr>
            <a:lvl2pPr marL="0" marR="0" lvl="1" indent="0" algn="r" rtl="0">
              <a:spcBef>
                <a:spcPts val="0"/>
              </a:spcBef>
              <a:buNone/>
              <a:defRPr sz="900" b="0" u="none" cap="none">
                <a:solidFill>
                  <a:schemeClr val="accent1"/>
                </a:solidFill>
                <a:latin typeface="Avenir"/>
                <a:ea typeface="Avenir"/>
                <a:cs typeface="Avenir"/>
                <a:sym typeface="Avenir"/>
              </a:defRPr>
            </a:lvl2pPr>
            <a:lvl3pPr marL="0" marR="0" lvl="2" indent="0" algn="r" rtl="0">
              <a:spcBef>
                <a:spcPts val="0"/>
              </a:spcBef>
              <a:buNone/>
              <a:defRPr sz="900" b="0" u="none" cap="none">
                <a:solidFill>
                  <a:schemeClr val="accent1"/>
                </a:solidFill>
                <a:latin typeface="Avenir"/>
                <a:ea typeface="Avenir"/>
                <a:cs typeface="Avenir"/>
                <a:sym typeface="Avenir"/>
              </a:defRPr>
            </a:lvl3pPr>
            <a:lvl4pPr marL="0" marR="0" lvl="3" indent="0" algn="r" rtl="0">
              <a:spcBef>
                <a:spcPts val="0"/>
              </a:spcBef>
              <a:buNone/>
              <a:defRPr sz="900" b="0" u="none" cap="none">
                <a:solidFill>
                  <a:schemeClr val="accent1"/>
                </a:solidFill>
                <a:latin typeface="Avenir"/>
                <a:ea typeface="Avenir"/>
                <a:cs typeface="Avenir"/>
                <a:sym typeface="Avenir"/>
              </a:defRPr>
            </a:lvl4pPr>
            <a:lvl5pPr marL="0" marR="0" lvl="4" indent="0" algn="r" rtl="0">
              <a:spcBef>
                <a:spcPts val="0"/>
              </a:spcBef>
              <a:buNone/>
              <a:defRPr sz="900" b="0" u="none" cap="none">
                <a:solidFill>
                  <a:schemeClr val="accent1"/>
                </a:solidFill>
                <a:latin typeface="Avenir"/>
                <a:ea typeface="Avenir"/>
                <a:cs typeface="Avenir"/>
                <a:sym typeface="Avenir"/>
              </a:defRPr>
            </a:lvl5pPr>
            <a:lvl6pPr marL="0" marR="0" lvl="5" indent="0" algn="r" rtl="0">
              <a:spcBef>
                <a:spcPts val="0"/>
              </a:spcBef>
              <a:buNone/>
              <a:defRPr sz="900" b="0" u="none" cap="none">
                <a:solidFill>
                  <a:schemeClr val="accent1"/>
                </a:solidFill>
                <a:latin typeface="Avenir"/>
                <a:ea typeface="Avenir"/>
                <a:cs typeface="Avenir"/>
                <a:sym typeface="Avenir"/>
              </a:defRPr>
            </a:lvl6pPr>
            <a:lvl7pPr marL="0" marR="0" lvl="6" indent="0" algn="r" rtl="0">
              <a:spcBef>
                <a:spcPts val="0"/>
              </a:spcBef>
              <a:buNone/>
              <a:defRPr sz="900" b="0" u="none" cap="none">
                <a:solidFill>
                  <a:schemeClr val="accent1"/>
                </a:solidFill>
                <a:latin typeface="Avenir"/>
                <a:ea typeface="Avenir"/>
                <a:cs typeface="Avenir"/>
                <a:sym typeface="Avenir"/>
              </a:defRPr>
            </a:lvl7pPr>
            <a:lvl8pPr marL="0" marR="0" lvl="7" indent="0" algn="r" rtl="0">
              <a:spcBef>
                <a:spcPts val="0"/>
              </a:spcBef>
              <a:buNone/>
              <a:defRPr sz="900" b="0" u="none" cap="none">
                <a:solidFill>
                  <a:schemeClr val="accent1"/>
                </a:solidFill>
                <a:latin typeface="Avenir"/>
                <a:ea typeface="Avenir"/>
                <a:cs typeface="Avenir"/>
                <a:sym typeface="Avenir"/>
              </a:defRPr>
            </a:lvl8pPr>
            <a:lvl9pPr marL="0" marR="0" lvl="8" indent="0" algn="r" rtl="0">
              <a:spcBef>
                <a:spcPts val="0"/>
              </a:spcBef>
              <a:buNone/>
              <a:defRPr sz="900" b="0" u="non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1" name="Google Shape;411;p8"/>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412" name="Google Shape;412;p8"/>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413" name="Google Shape;413;p8"/>
          <p:cNvGrpSpPr/>
          <p:nvPr/>
        </p:nvGrpSpPr>
        <p:grpSpPr>
          <a:xfrm>
            <a:off x="10849" y="-3086"/>
            <a:ext cx="2198951" cy="3349518"/>
            <a:chOff x="10849" y="-3086"/>
            <a:chExt cx="2198951" cy="3349518"/>
          </a:xfrm>
        </p:grpSpPr>
        <p:sp>
          <p:nvSpPr>
            <p:cNvPr id="414" name="Google Shape;414;p8"/>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415" name="Google Shape;415;p8"/>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6" name="Google Shape;416;p8"/>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7" name="Google Shape;417;p8"/>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8" name="Google Shape;418;p8"/>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9" name="Google Shape;419;p8"/>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20" name="Google Shape;420;p8"/>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21" name="Google Shape;421;p8"/>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422" name="Google Shape;422;p8"/>
          <p:cNvSpPr txBox="1">
            <a:spLocks noGrp="1"/>
          </p:cNvSpPr>
          <p:nvPr>
            <p:ph type="title"/>
          </p:nvPr>
        </p:nvSpPr>
        <p:spPr>
          <a:xfrm>
            <a:off x="-517287" y="1327306"/>
            <a:ext cx="5243820" cy="124426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400"/>
              <a:buFont typeface="Arial"/>
              <a:buNone/>
            </a:pPr>
            <a:r>
              <a:rPr lang="en-US" sz="2800" dirty="0"/>
              <a:t>Age Categorization</a:t>
            </a:r>
            <a:endParaRPr sz="2800" dirty="0"/>
          </a:p>
        </p:txBody>
      </p:sp>
      <p:sp>
        <p:nvSpPr>
          <p:cNvPr id="423" name="Google Shape;423;p8"/>
          <p:cNvSpPr txBox="1">
            <a:spLocks noGrp="1"/>
          </p:cNvSpPr>
          <p:nvPr>
            <p:ph type="body" idx="1"/>
          </p:nvPr>
        </p:nvSpPr>
        <p:spPr>
          <a:xfrm>
            <a:off x="-505673" y="2357852"/>
            <a:ext cx="5430945" cy="4483208"/>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SzPct val="100000"/>
              <a:buNone/>
            </a:pPr>
            <a:r>
              <a:rPr lang="en-US" sz="1600" dirty="0"/>
              <a:t>Mini Kids (4-5 years)</a:t>
            </a:r>
            <a:endParaRPr sz="1600" dirty="0"/>
          </a:p>
          <a:p>
            <a:pPr marL="0" lvl="0" indent="0" algn="ctr" rtl="0">
              <a:lnSpc>
                <a:spcPct val="110000"/>
              </a:lnSpc>
              <a:spcBef>
                <a:spcPts val="1000"/>
              </a:spcBef>
              <a:spcAft>
                <a:spcPts val="0"/>
              </a:spcAft>
              <a:buSzPct val="100000"/>
              <a:buNone/>
            </a:pPr>
            <a:r>
              <a:rPr lang="en-US" sz="1600" dirty="0"/>
              <a:t>Kids (6-7 years)</a:t>
            </a:r>
            <a:endParaRPr sz="1600" dirty="0"/>
          </a:p>
          <a:p>
            <a:pPr marL="0" lvl="0" indent="0" algn="ctr" rtl="0">
              <a:lnSpc>
                <a:spcPct val="110000"/>
              </a:lnSpc>
              <a:spcBef>
                <a:spcPts val="1000"/>
              </a:spcBef>
              <a:spcAft>
                <a:spcPts val="0"/>
              </a:spcAft>
              <a:buSzPct val="100000"/>
              <a:buNone/>
            </a:pPr>
            <a:r>
              <a:rPr lang="en-US" sz="1600" dirty="0"/>
              <a:t>Juvenile I (8-9 years)</a:t>
            </a:r>
            <a:endParaRPr sz="1600" dirty="0"/>
          </a:p>
          <a:p>
            <a:pPr marL="0" lvl="0" indent="0" algn="ctr" rtl="0">
              <a:spcBef>
                <a:spcPts val="1000"/>
              </a:spcBef>
              <a:spcAft>
                <a:spcPts val="0"/>
              </a:spcAft>
              <a:buSzPct val="100000"/>
              <a:buNone/>
            </a:pPr>
            <a:r>
              <a:rPr lang="en-US" sz="1600" dirty="0"/>
              <a:t>Juvenile II (10-11 years)</a:t>
            </a:r>
            <a:endParaRPr sz="1600" dirty="0"/>
          </a:p>
          <a:p>
            <a:pPr marL="0" lvl="0" indent="0" algn="ctr" rtl="0">
              <a:lnSpc>
                <a:spcPct val="110000"/>
              </a:lnSpc>
              <a:spcBef>
                <a:spcPts val="1000"/>
              </a:spcBef>
              <a:spcAft>
                <a:spcPts val="0"/>
              </a:spcAft>
              <a:buSzPct val="100000"/>
              <a:buNone/>
            </a:pPr>
            <a:r>
              <a:rPr lang="en-US" sz="1600" dirty="0"/>
              <a:t>Junior I (12-13 years)</a:t>
            </a:r>
            <a:endParaRPr sz="1600" dirty="0"/>
          </a:p>
          <a:p>
            <a:pPr marL="0" lvl="0" indent="0" algn="ctr" rtl="0">
              <a:spcBef>
                <a:spcPts val="1000"/>
              </a:spcBef>
              <a:spcAft>
                <a:spcPts val="0"/>
              </a:spcAft>
              <a:buSzPct val="100000"/>
              <a:buNone/>
            </a:pPr>
            <a:r>
              <a:rPr lang="en-US" sz="1600" dirty="0"/>
              <a:t>Junior II (14-15 years)</a:t>
            </a:r>
            <a:endParaRPr sz="1600" dirty="0"/>
          </a:p>
          <a:p>
            <a:pPr marL="0" lvl="0" indent="0" algn="ctr" rtl="0">
              <a:lnSpc>
                <a:spcPct val="110000"/>
              </a:lnSpc>
              <a:spcBef>
                <a:spcPts val="1000"/>
              </a:spcBef>
              <a:spcAft>
                <a:spcPts val="0"/>
              </a:spcAft>
              <a:buSzPct val="100000"/>
              <a:buNone/>
            </a:pPr>
            <a:r>
              <a:rPr lang="en-US" sz="1600" dirty="0"/>
              <a:t>Youth (16-20 years)</a:t>
            </a:r>
            <a:endParaRPr sz="1600" dirty="0"/>
          </a:p>
          <a:p>
            <a:pPr marL="0" lvl="0" indent="0" algn="ctr" rtl="0">
              <a:lnSpc>
                <a:spcPct val="110000"/>
              </a:lnSpc>
              <a:spcBef>
                <a:spcPts val="1000"/>
              </a:spcBef>
              <a:spcAft>
                <a:spcPts val="0"/>
              </a:spcAft>
              <a:buSzPct val="100000"/>
              <a:buNone/>
            </a:pPr>
            <a:r>
              <a:rPr lang="en-US" sz="1600" dirty="0"/>
              <a:t>Adult (21-34 years)</a:t>
            </a:r>
            <a:endParaRPr sz="1600" dirty="0"/>
          </a:p>
          <a:p>
            <a:pPr marL="0" lvl="0" indent="0" algn="ctr" rtl="0">
              <a:lnSpc>
                <a:spcPct val="110000"/>
              </a:lnSpc>
              <a:spcBef>
                <a:spcPts val="1000"/>
              </a:spcBef>
              <a:spcAft>
                <a:spcPts val="0"/>
              </a:spcAft>
              <a:buSzPct val="100000"/>
              <a:buNone/>
            </a:pPr>
            <a:r>
              <a:rPr lang="en-US" sz="1600" dirty="0"/>
              <a:t>Masters (35-44 years)</a:t>
            </a:r>
            <a:endParaRPr sz="1600" dirty="0"/>
          </a:p>
          <a:p>
            <a:pPr marL="0" lvl="0" indent="0" algn="ctr" rtl="0">
              <a:lnSpc>
                <a:spcPct val="110000"/>
              </a:lnSpc>
              <a:spcBef>
                <a:spcPts val="1000"/>
              </a:spcBef>
              <a:spcAft>
                <a:spcPts val="0"/>
              </a:spcAft>
              <a:buSzPct val="100000"/>
              <a:buNone/>
            </a:pPr>
            <a:r>
              <a:rPr lang="en-US" sz="1600" dirty="0"/>
              <a:t>Grand Masters (45+ years)</a:t>
            </a:r>
          </a:p>
          <a:p>
            <a:pPr marL="0" lvl="0" indent="0" algn="ctr">
              <a:buSzPct val="100000"/>
              <a:buNone/>
            </a:pPr>
            <a:r>
              <a:rPr lang="el-GR" sz="1100" dirty="0"/>
              <a:t>Όπου είναι απαραίτητο θα γίνεται συνένωση 2 διαδοχικών κατηγοριών.</a:t>
            </a:r>
          </a:p>
          <a:p>
            <a:pPr marL="0" lvl="0" indent="0" algn="ctr" rtl="0">
              <a:lnSpc>
                <a:spcPct val="110000"/>
              </a:lnSpc>
              <a:spcBef>
                <a:spcPts val="1000"/>
              </a:spcBef>
              <a:spcAft>
                <a:spcPts val="0"/>
              </a:spcAft>
              <a:buSzPct val="100000"/>
              <a:buNone/>
            </a:pPr>
            <a:endParaRPr sz="1600" dirty="0"/>
          </a:p>
        </p:txBody>
      </p:sp>
      <p:pic>
        <p:nvPicPr>
          <p:cNvPr id="424" name="Google Shape;424;p8" descr="A black and pink logo&#10;&#10;Description automatically generated"/>
          <p:cNvPicPr preferRelativeResize="0"/>
          <p:nvPr/>
        </p:nvPicPr>
        <p:blipFill rotWithShape="1">
          <a:blip r:embed="rId3">
            <a:alphaModFix/>
          </a:blip>
          <a:srcRect l="453"/>
          <a:stretch/>
        </p:blipFill>
        <p:spPr>
          <a:xfrm>
            <a:off x="4729581" y="-670998"/>
            <a:ext cx="2729790" cy="2730596"/>
          </a:xfrm>
          <a:prstGeom prst="rect">
            <a:avLst/>
          </a:prstGeom>
          <a:noFill/>
          <a:ln>
            <a:noFill/>
          </a:ln>
        </p:spPr>
      </p:pic>
      <p:sp>
        <p:nvSpPr>
          <p:cNvPr id="2" name="Google Shape;422;p8">
            <a:extLst>
              <a:ext uri="{FF2B5EF4-FFF2-40B4-BE49-F238E27FC236}">
                <a16:creationId xmlns:a16="http://schemas.microsoft.com/office/drawing/2014/main" id="{DAB1076D-96EB-996B-51BD-4AE2BE98D31A}"/>
              </a:ext>
            </a:extLst>
          </p:cNvPr>
          <p:cNvSpPr txBox="1">
            <a:spLocks/>
          </p:cNvSpPr>
          <p:nvPr/>
        </p:nvSpPr>
        <p:spPr>
          <a:xfrm>
            <a:off x="3472566" y="1341070"/>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dirty="0"/>
              <a:t>Time Limits</a:t>
            </a:r>
          </a:p>
        </p:txBody>
      </p:sp>
      <p:sp>
        <p:nvSpPr>
          <p:cNvPr id="3" name="Google Shape;422;p8">
            <a:extLst>
              <a:ext uri="{FF2B5EF4-FFF2-40B4-BE49-F238E27FC236}">
                <a16:creationId xmlns:a16="http://schemas.microsoft.com/office/drawing/2014/main" id="{E04756E3-F701-1FE7-F8E1-C32DAAC0C0ED}"/>
              </a:ext>
            </a:extLst>
          </p:cNvPr>
          <p:cNvSpPr txBox="1">
            <a:spLocks/>
          </p:cNvSpPr>
          <p:nvPr/>
        </p:nvSpPr>
        <p:spPr>
          <a:xfrm>
            <a:off x="7676620" y="1341070"/>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dirty="0"/>
              <a:t>Categories</a:t>
            </a:r>
          </a:p>
        </p:txBody>
      </p:sp>
      <p:sp>
        <p:nvSpPr>
          <p:cNvPr id="4" name="Google Shape;464;p9">
            <a:extLst>
              <a:ext uri="{FF2B5EF4-FFF2-40B4-BE49-F238E27FC236}">
                <a16:creationId xmlns:a16="http://schemas.microsoft.com/office/drawing/2014/main" id="{E44B78EC-878D-15EB-4C30-4757ACBC0296}"/>
              </a:ext>
            </a:extLst>
          </p:cNvPr>
          <p:cNvSpPr txBox="1">
            <a:spLocks/>
          </p:cNvSpPr>
          <p:nvPr/>
        </p:nvSpPr>
        <p:spPr>
          <a:xfrm>
            <a:off x="3555705" y="2358398"/>
            <a:ext cx="5077541" cy="3728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000"/>
              </a:spcBef>
              <a:spcAft>
                <a:spcPts val="0"/>
              </a:spcAft>
              <a:buClr>
                <a:schemeClr val="accent5"/>
              </a:buClr>
              <a:buSzPts val="1800"/>
              <a:buFont typeface="Avenir"/>
              <a:buChar char="+"/>
              <a:defRPr sz="2800" b="0" i="0" u="none" strike="noStrike" cap="none">
                <a:solidFill>
                  <a:schemeClr val="dk2"/>
                </a:solidFill>
                <a:latin typeface="Avenir"/>
                <a:ea typeface="Avenir"/>
                <a:cs typeface="Avenir"/>
                <a:sym typeface="Avenir"/>
              </a:defRPr>
            </a:lvl1pPr>
            <a:lvl2pPr marL="914400" marR="0" lvl="1" indent="-342900" algn="l" rtl="0">
              <a:lnSpc>
                <a:spcPct val="110000"/>
              </a:lnSpc>
              <a:spcBef>
                <a:spcPts val="500"/>
              </a:spcBef>
              <a:spcAft>
                <a:spcPts val="0"/>
              </a:spcAft>
              <a:buClr>
                <a:schemeClr val="accent5"/>
              </a:buClr>
              <a:buSzPts val="1800"/>
              <a:buFont typeface="Avenir"/>
              <a:buChar char="+"/>
              <a:defRPr sz="2400" b="0" i="0" u="none" strike="noStrike" cap="none">
                <a:solidFill>
                  <a:schemeClr val="dk2"/>
                </a:solidFill>
                <a:latin typeface="Avenir"/>
                <a:ea typeface="Avenir"/>
                <a:cs typeface="Avenir"/>
                <a:sym typeface="Avenir"/>
              </a:defRPr>
            </a:lvl2pPr>
            <a:lvl3pPr marL="1371600" marR="0" lvl="2" indent="-342900" algn="l" rtl="0">
              <a:lnSpc>
                <a:spcPct val="110000"/>
              </a:lnSpc>
              <a:spcBef>
                <a:spcPts val="500"/>
              </a:spcBef>
              <a:spcAft>
                <a:spcPts val="0"/>
              </a:spcAft>
              <a:buClr>
                <a:schemeClr val="accent5"/>
              </a:buClr>
              <a:buSzPts val="18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pPr marL="0" indent="0" algn="ctr">
              <a:spcBef>
                <a:spcPts val="0"/>
              </a:spcBef>
              <a:buSzPts val="2500"/>
              <a:buFont typeface="Avenir"/>
              <a:buNone/>
            </a:pPr>
            <a:r>
              <a:rPr lang="en-US" sz="1600" dirty="0"/>
              <a:t>Solo, Duos, Trios 1,30 - 2 min</a:t>
            </a:r>
          </a:p>
          <a:p>
            <a:pPr marL="0" indent="0" algn="ctr">
              <a:buSzPts val="2500"/>
              <a:buFont typeface="Avenir"/>
              <a:buNone/>
            </a:pPr>
            <a:r>
              <a:rPr lang="en-US" sz="1600" dirty="0"/>
              <a:t>Small &amp; Large Teams 2,30 - 3 min</a:t>
            </a:r>
          </a:p>
          <a:p>
            <a:pPr marL="0" indent="0" algn="ctr">
              <a:buSzPts val="2500"/>
              <a:buFont typeface="Avenir"/>
              <a:buNone/>
            </a:pPr>
            <a:r>
              <a:rPr lang="en-US" sz="1600" dirty="0"/>
              <a:t>Showcases 3,30 - 4 min</a:t>
            </a:r>
          </a:p>
          <a:p>
            <a:pPr marL="0" indent="0" algn="ctr">
              <a:buSzPts val="2500"/>
              <a:buFont typeface="Avenir"/>
              <a:buNone/>
            </a:pPr>
            <a:r>
              <a:rPr lang="en-US" sz="1600" dirty="0"/>
              <a:t>Super Showcases 3,30 - 5 min</a:t>
            </a:r>
          </a:p>
        </p:txBody>
      </p:sp>
      <p:sp>
        <p:nvSpPr>
          <p:cNvPr id="5" name="Google Shape;493;p10">
            <a:extLst>
              <a:ext uri="{FF2B5EF4-FFF2-40B4-BE49-F238E27FC236}">
                <a16:creationId xmlns:a16="http://schemas.microsoft.com/office/drawing/2014/main" id="{1F1C67C8-7ACF-72B3-F5A0-7B7734B53B1B}"/>
              </a:ext>
            </a:extLst>
          </p:cNvPr>
          <p:cNvSpPr txBox="1">
            <a:spLocks/>
          </p:cNvSpPr>
          <p:nvPr/>
        </p:nvSpPr>
        <p:spPr>
          <a:xfrm>
            <a:off x="7811366" y="2363048"/>
            <a:ext cx="4967269" cy="38081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000"/>
              </a:spcBef>
              <a:spcAft>
                <a:spcPts val="0"/>
              </a:spcAft>
              <a:buClr>
                <a:schemeClr val="accent5"/>
              </a:buClr>
              <a:buSzPts val="1800"/>
              <a:buFont typeface="Avenir"/>
              <a:buChar char="+"/>
              <a:defRPr sz="2800" b="0" i="0" u="none" strike="noStrike" cap="none">
                <a:solidFill>
                  <a:schemeClr val="dk2"/>
                </a:solidFill>
                <a:latin typeface="Avenir"/>
                <a:ea typeface="Avenir"/>
                <a:cs typeface="Avenir"/>
                <a:sym typeface="Avenir"/>
              </a:defRPr>
            </a:lvl1pPr>
            <a:lvl2pPr marL="914400" marR="0" lvl="1" indent="-342900" algn="l" rtl="0">
              <a:lnSpc>
                <a:spcPct val="110000"/>
              </a:lnSpc>
              <a:spcBef>
                <a:spcPts val="500"/>
              </a:spcBef>
              <a:spcAft>
                <a:spcPts val="0"/>
              </a:spcAft>
              <a:buClr>
                <a:schemeClr val="accent5"/>
              </a:buClr>
              <a:buSzPts val="1800"/>
              <a:buFont typeface="Avenir"/>
              <a:buChar char="+"/>
              <a:defRPr sz="2400" b="0" i="0" u="none" strike="noStrike" cap="none">
                <a:solidFill>
                  <a:schemeClr val="dk2"/>
                </a:solidFill>
                <a:latin typeface="Avenir"/>
                <a:ea typeface="Avenir"/>
                <a:cs typeface="Avenir"/>
                <a:sym typeface="Avenir"/>
              </a:defRPr>
            </a:lvl2pPr>
            <a:lvl3pPr marL="1371600" marR="0" lvl="2" indent="-342900" algn="l" rtl="0">
              <a:lnSpc>
                <a:spcPct val="110000"/>
              </a:lnSpc>
              <a:spcBef>
                <a:spcPts val="500"/>
              </a:spcBef>
              <a:spcAft>
                <a:spcPts val="0"/>
              </a:spcAft>
              <a:buClr>
                <a:schemeClr val="accent5"/>
              </a:buClr>
              <a:buSzPts val="18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pPr marL="0" indent="0" algn="ctr">
              <a:spcBef>
                <a:spcPts val="0"/>
              </a:spcBef>
              <a:buSzPts val="2000"/>
              <a:buFont typeface="Avenir"/>
              <a:buNone/>
            </a:pPr>
            <a:r>
              <a:rPr lang="en-US" sz="1600" dirty="0"/>
              <a:t>Solo (F/M)</a:t>
            </a:r>
          </a:p>
          <a:p>
            <a:pPr marL="0" indent="0" algn="ctr">
              <a:buSzPts val="2000"/>
              <a:buFont typeface="Avenir"/>
              <a:buNone/>
            </a:pPr>
            <a:r>
              <a:rPr lang="en-US" sz="1600" dirty="0"/>
              <a:t>Duos (separately) (F/F, F/M, M/M)</a:t>
            </a:r>
          </a:p>
          <a:p>
            <a:pPr marL="0" indent="0" algn="ctr">
              <a:buSzPts val="2000"/>
              <a:buFont typeface="Avenir"/>
              <a:buNone/>
            </a:pPr>
            <a:r>
              <a:rPr lang="en-US" sz="1600" dirty="0"/>
              <a:t>Trios (3 dancers of any gender)</a:t>
            </a:r>
          </a:p>
          <a:p>
            <a:pPr marL="0" indent="0" algn="ctr">
              <a:buSzPts val="2000"/>
              <a:buFont typeface="Avenir"/>
              <a:buNone/>
            </a:pPr>
            <a:r>
              <a:rPr lang="en-US" sz="1600" dirty="0"/>
              <a:t>Couples (F/F, F/M, M/M)</a:t>
            </a:r>
          </a:p>
          <a:p>
            <a:pPr marL="0" indent="0" algn="ctr">
              <a:buSzPts val="2000"/>
              <a:buFont typeface="Avenir"/>
              <a:buNone/>
            </a:pPr>
            <a:r>
              <a:rPr lang="en-US" sz="1600" dirty="0"/>
              <a:t>Teacher &amp; Student (F/F, F/M, M/M)</a:t>
            </a:r>
          </a:p>
          <a:p>
            <a:pPr marL="0" indent="0" algn="ctr">
              <a:buSzPts val="2000"/>
              <a:buFont typeface="Avenir"/>
              <a:buNone/>
            </a:pPr>
            <a:r>
              <a:rPr lang="en-US" sz="1600" dirty="0"/>
              <a:t>Small Teams (4-8 dancers)</a:t>
            </a:r>
          </a:p>
          <a:p>
            <a:pPr marL="0" indent="0" algn="ctr">
              <a:buSzPts val="2000"/>
              <a:buFont typeface="Avenir"/>
              <a:buNone/>
            </a:pPr>
            <a:r>
              <a:rPr lang="en-US" sz="1600" dirty="0"/>
              <a:t>Large Teams (9-16 dancers)</a:t>
            </a:r>
          </a:p>
          <a:p>
            <a:pPr marL="0" indent="0" algn="ctr">
              <a:buSzPts val="2000"/>
              <a:buFont typeface="Avenir"/>
              <a:buNone/>
            </a:pPr>
            <a:r>
              <a:rPr lang="en-US" sz="1600" dirty="0"/>
              <a:t>Showcases (17-30 dancers)</a:t>
            </a:r>
          </a:p>
          <a:p>
            <a:pPr marL="0" indent="0" algn="ctr">
              <a:buSzPts val="2000"/>
              <a:buFont typeface="Avenir"/>
              <a:buNone/>
            </a:pPr>
            <a:r>
              <a:rPr lang="en-US" sz="1600" dirty="0"/>
              <a:t>Super Showcases (31 and more dancers)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7"/>
          <p:cNvSpPr/>
          <p:nvPr/>
        </p:nvSpPr>
        <p:spPr>
          <a:xfrm>
            <a:off x="0" y="0"/>
            <a:ext cx="12188952" cy="6858000"/>
          </a:xfrm>
          <a:prstGeom prst="rect">
            <a:avLst/>
          </a:prstGeom>
          <a:solidFill>
            <a:schemeClr val="l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314" name="Google Shape;314;p7"/>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595959"/>
                </a:solidFill>
                <a:latin typeface="Avenir"/>
                <a:ea typeface="Avenir"/>
                <a:cs typeface="Avenir"/>
                <a:sym typeface="Avenir"/>
              </a:rPr>
              <a:t> </a:t>
            </a:r>
            <a:endParaRPr/>
          </a:p>
        </p:txBody>
      </p:sp>
      <p:sp>
        <p:nvSpPr>
          <p:cNvPr id="315" name="Google Shape;315;p7"/>
          <p:cNvSpPr/>
          <p:nvPr/>
        </p:nvSpPr>
        <p:spPr>
          <a:xfrm>
            <a:off x="10439256" y="6172200"/>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595959"/>
                </a:solidFill>
                <a:latin typeface="Avenir"/>
                <a:ea typeface="Avenir"/>
                <a:cs typeface="Avenir"/>
                <a:sym typeface="Avenir"/>
              </a:rPr>
              <a:t> </a:t>
            </a:r>
            <a:endParaRPr/>
          </a:p>
        </p:txBody>
      </p:sp>
      <p:sp>
        <p:nvSpPr>
          <p:cNvPr id="316" name="Google Shape;316;p7"/>
          <p:cNvSpPr/>
          <p:nvPr/>
        </p:nvSpPr>
        <p:spPr>
          <a:xfrm>
            <a:off x="7977352"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317" name="Google Shape;317;p7"/>
          <p:cNvGrpSpPr/>
          <p:nvPr/>
        </p:nvGrpSpPr>
        <p:grpSpPr>
          <a:xfrm>
            <a:off x="10849" y="15178"/>
            <a:ext cx="2198951" cy="3331254"/>
            <a:chOff x="4473129" y="923925"/>
            <a:chExt cx="3308947" cy="5012817"/>
          </a:xfrm>
        </p:grpSpPr>
        <p:sp>
          <p:nvSpPr>
            <p:cNvPr id="318" name="Google Shape;318;p7"/>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19" name="Google Shape;319;p7"/>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0" name="Google Shape;320;p7"/>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1" name="Google Shape;321;p7"/>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2" name="Google Shape;322;p7"/>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3" name="Google Shape;323;p7"/>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4" name="Google Shape;324;p7"/>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325" name="Google Shape;325;p7"/>
          <p:cNvGrpSpPr/>
          <p:nvPr/>
        </p:nvGrpSpPr>
        <p:grpSpPr>
          <a:xfrm>
            <a:off x="8610600" y="3276600"/>
            <a:ext cx="3529260" cy="3581398"/>
            <a:chOff x="4114800" y="1423987"/>
            <a:chExt cx="3961542" cy="4007547"/>
          </a:xfrm>
        </p:grpSpPr>
        <p:sp>
          <p:nvSpPr>
            <p:cNvPr id="326" name="Google Shape;326;p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7" name="Google Shape;327;p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8" name="Google Shape;328;p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29" name="Google Shape;329;p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30" name="Google Shape;330;p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31" name="Google Shape;331;p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32" name="Google Shape;332;p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333" name="Google Shape;333;p7"/>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334" name="Google Shape;334;p7"/>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pic>
        <p:nvPicPr>
          <p:cNvPr id="335" name="Google Shape;335;p7"/>
          <p:cNvPicPr preferRelativeResize="0">
            <a:picLocks noGrp="1"/>
          </p:cNvPicPr>
          <p:nvPr>
            <p:ph type="body" idx="1"/>
          </p:nvPr>
        </p:nvPicPr>
        <p:blipFill>
          <a:blip r:embed="rId3"/>
          <a:srcRect t="7864" b="7864"/>
          <a:stretch/>
        </p:blipFill>
        <p:spPr>
          <a:xfrm>
            <a:off x="20" y="10"/>
            <a:ext cx="12189000" cy="6856500"/>
          </a:xfrm>
          <a:prstGeom prst="rect">
            <a:avLst/>
          </a:prstGeom>
          <a:noFill/>
          <a:ln>
            <a:noFill/>
          </a:ln>
        </p:spPr>
      </p:pic>
      <p:sp>
        <p:nvSpPr>
          <p:cNvPr id="336" name="Google Shape;336;p7"/>
          <p:cNvSpPr/>
          <p:nvPr/>
        </p:nvSpPr>
        <p:spPr>
          <a:xfrm>
            <a:off x="-2307" y="0"/>
            <a:ext cx="12188952" cy="3732362"/>
          </a:xfrm>
          <a:prstGeom prst="rect">
            <a:avLst/>
          </a:prstGeom>
          <a:gradFill>
            <a:gsLst>
              <a:gs pos="0">
                <a:schemeClr val="dk1"/>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337" name="Google Shape;337;p7"/>
          <p:cNvSpPr txBox="1">
            <a:spLocks noGrp="1"/>
          </p:cNvSpPr>
          <p:nvPr>
            <p:ph type="title"/>
          </p:nvPr>
        </p:nvSpPr>
        <p:spPr>
          <a:xfrm>
            <a:off x="734950" y="-85260"/>
            <a:ext cx="10190071" cy="151509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FFFFFF"/>
              </a:buClr>
              <a:buSzPts val="5400"/>
              <a:buFont typeface="Arial"/>
              <a:buNone/>
            </a:pPr>
            <a:r>
              <a:rPr lang="en-US" sz="5400" dirty="0">
                <a:solidFill>
                  <a:srgbClr val="FFFFFF"/>
                </a:solidFill>
                <a:latin typeface="Arial"/>
                <a:ea typeface="Arial"/>
                <a:cs typeface="Arial"/>
                <a:sym typeface="Arial"/>
              </a:rPr>
              <a:t>Aerobic Energy Dance Show</a:t>
            </a:r>
            <a:endParaRPr dirty="0"/>
          </a:p>
        </p:txBody>
      </p:sp>
      <p:grpSp>
        <p:nvGrpSpPr>
          <p:cNvPr id="338" name="Google Shape;338;p7"/>
          <p:cNvGrpSpPr/>
          <p:nvPr/>
        </p:nvGrpSpPr>
        <p:grpSpPr>
          <a:xfrm>
            <a:off x="10849" y="15178"/>
            <a:ext cx="2198951" cy="3331254"/>
            <a:chOff x="4473129" y="923925"/>
            <a:chExt cx="3308947" cy="5012817"/>
          </a:xfrm>
        </p:grpSpPr>
        <p:sp>
          <p:nvSpPr>
            <p:cNvPr id="339" name="Google Shape;339;p7"/>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40" name="Google Shape;340;p7"/>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41" name="Google Shape;341;p7"/>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42" name="Google Shape;342;p7"/>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43" name="Google Shape;343;p7"/>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44" name="Google Shape;344;p7"/>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45" name="Google Shape;345;p7"/>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346" name="Google Shape;346;p7"/>
          <p:cNvGrpSpPr/>
          <p:nvPr/>
        </p:nvGrpSpPr>
        <p:grpSpPr>
          <a:xfrm>
            <a:off x="7980400" y="3276601"/>
            <a:ext cx="4211600" cy="3581399"/>
            <a:chOff x="7980400" y="3276601"/>
            <a:chExt cx="4211600" cy="3581399"/>
          </a:xfrm>
        </p:grpSpPr>
        <p:grpSp>
          <p:nvGrpSpPr>
            <p:cNvPr id="347" name="Google Shape;347;p7"/>
            <p:cNvGrpSpPr/>
            <p:nvPr/>
          </p:nvGrpSpPr>
          <p:grpSpPr>
            <a:xfrm>
              <a:off x="8662740" y="3276601"/>
              <a:ext cx="3529260" cy="3581398"/>
              <a:chOff x="4114800" y="1423987"/>
              <a:chExt cx="3961542" cy="4007547"/>
            </a:xfrm>
          </p:grpSpPr>
          <p:sp>
            <p:nvSpPr>
              <p:cNvPr id="348" name="Google Shape;348;p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49" name="Google Shape;349;p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50" name="Google Shape;350;p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51" name="Google Shape;351;p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52" name="Google Shape;352;p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53" name="Google Shape;353;p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54" name="Google Shape;354;p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355" name="Google Shape;355;p7"/>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356" name="Google Shape;356;p7"/>
          <p:cNvSpPr txBox="1"/>
          <p:nvPr/>
        </p:nvSpPr>
        <p:spPr>
          <a:xfrm>
            <a:off x="1561885" y="5156400"/>
            <a:ext cx="8536200" cy="2031600"/>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Clr>
                <a:schemeClr val="accent5"/>
              </a:buClr>
              <a:buSzPts val="2500"/>
              <a:buFont typeface="Avenir"/>
              <a:buNone/>
            </a:pPr>
            <a:r>
              <a:rPr lang="en-US" sz="2500" b="1" dirty="0">
                <a:solidFill>
                  <a:schemeClr val="dk1"/>
                </a:solidFill>
                <a:latin typeface="Avenir"/>
                <a:ea typeface="Avenir"/>
                <a:cs typeface="Avenir"/>
                <a:sym typeface="Avenir"/>
              </a:rPr>
              <a:t>Synchronized Repeat Dance Show (Dance for Dun)</a:t>
            </a:r>
            <a:endParaRPr b="1" dirty="0">
              <a:solidFill>
                <a:schemeClr val="dk1"/>
              </a:solidFill>
            </a:endParaRPr>
          </a:p>
          <a:p>
            <a:pPr marL="0" marR="0" lvl="0" indent="0" algn="ctr" rtl="0">
              <a:lnSpc>
                <a:spcPct val="110000"/>
              </a:lnSpc>
              <a:spcBef>
                <a:spcPts val="1000"/>
              </a:spcBef>
              <a:spcAft>
                <a:spcPts val="0"/>
              </a:spcAft>
              <a:buClr>
                <a:schemeClr val="accent5"/>
              </a:buClr>
              <a:buSzPts val="2500"/>
              <a:buFont typeface="Avenir"/>
              <a:buNone/>
            </a:pPr>
            <a:r>
              <a:rPr lang="en-US" sz="2500" b="1" dirty="0">
                <a:solidFill>
                  <a:schemeClr val="dk1"/>
                </a:solidFill>
                <a:latin typeface="Avenir"/>
                <a:ea typeface="Avenir"/>
                <a:cs typeface="Avenir"/>
                <a:sym typeface="Avenir"/>
              </a:rPr>
              <a:t>Zumba</a:t>
            </a:r>
            <a:endParaRPr b="1"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g2abe7d757c3_1_27"/>
          <p:cNvSpPr/>
          <p:nvPr/>
        </p:nvSpPr>
        <p:spPr>
          <a:xfrm>
            <a:off x="0" y="0"/>
            <a:ext cx="12189000" cy="6858000"/>
          </a:xfrm>
          <a:prstGeom prst="rect">
            <a:avLst/>
          </a:prstGeom>
          <a:solidFill>
            <a:schemeClr val="l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362" name="Google Shape;362;g2abe7d757c3_1_27"/>
          <p:cNvSpPr/>
          <p:nvPr/>
        </p:nvSpPr>
        <p:spPr>
          <a:xfrm rot="10800000">
            <a:off x="692474" y="-3322"/>
            <a:ext cx="1326481" cy="597839"/>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595959"/>
                </a:solidFill>
                <a:latin typeface="Avenir"/>
                <a:ea typeface="Avenir"/>
                <a:cs typeface="Avenir"/>
                <a:sym typeface="Avenir"/>
              </a:rPr>
              <a:t> </a:t>
            </a:r>
            <a:endParaRPr/>
          </a:p>
        </p:txBody>
      </p:sp>
      <p:sp>
        <p:nvSpPr>
          <p:cNvPr id="363" name="Google Shape;363;g2abe7d757c3_1_27"/>
          <p:cNvSpPr/>
          <p:nvPr/>
        </p:nvSpPr>
        <p:spPr>
          <a:xfrm>
            <a:off x="10439256" y="6172200"/>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595959"/>
                </a:solidFill>
                <a:latin typeface="Avenir"/>
                <a:ea typeface="Avenir"/>
                <a:cs typeface="Avenir"/>
                <a:sym typeface="Avenir"/>
              </a:rPr>
              <a:t> </a:t>
            </a:r>
            <a:endParaRPr/>
          </a:p>
        </p:txBody>
      </p:sp>
      <p:sp>
        <p:nvSpPr>
          <p:cNvPr id="364" name="Google Shape;364;g2abe7d757c3_1_27"/>
          <p:cNvSpPr/>
          <p:nvPr/>
        </p:nvSpPr>
        <p:spPr>
          <a:xfrm>
            <a:off x="7977352"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nvGrpSpPr>
          <p:cNvPr id="365" name="Google Shape;365;g2abe7d757c3_1_27"/>
          <p:cNvGrpSpPr/>
          <p:nvPr/>
        </p:nvGrpSpPr>
        <p:grpSpPr>
          <a:xfrm>
            <a:off x="10638" y="15134"/>
            <a:ext cx="2198795" cy="3331017"/>
            <a:chOff x="4473129" y="923925"/>
            <a:chExt cx="3308947" cy="5012817"/>
          </a:xfrm>
        </p:grpSpPr>
        <p:sp>
          <p:nvSpPr>
            <p:cNvPr id="366" name="Google Shape;366;g2abe7d757c3_1_27"/>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67" name="Google Shape;367;g2abe7d757c3_1_27"/>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68" name="Google Shape;368;g2abe7d757c3_1_27"/>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69" name="Google Shape;369;g2abe7d757c3_1_27"/>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0" name="Google Shape;370;g2abe7d757c3_1_27"/>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1" name="Google Shape;371;g2abe7d757c3_1_27"/>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2" name="Google Shape;372;g2abe7d757c3_1_27"/>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373" name="Google Shape;373;g2abe7d757c3_1_27"/>
          <p:cNvGrpSpPr/>
          <p:nvPr/>
        </p:nvGrpSpPr>
        <p:grpSpPr>
          <a:xfrm>
            <a:off x="8610681" y="3276652"/>
            <a:ext cx="3529338" cy="3581545"/>
            <a:chOff x="4114800" y="1423987"/>
            <a:chExt cx="3961542" cy="4007547"/>
          </a:xfrm>
        </p:grpSpPr>
        <p:sp>
          <p:nvSpPr>
            <p:cNvPr id="374" name="Google Shape;374;g2abe7d757c3_1_2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5" name="Google Shape;375;g2abe7d757c3_1_2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6" name="Google Shape;376;g2abe7d757c3_1_2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7" name="Google Shape;377;g2abe7d757c3_1_2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8" name="Google Shape;378;g2abe7d757c3_1_2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79" name="Google Shape;379;g2abe7d757c3_1_2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80" name="Google Shape;380;g2abe7d757c3_1_2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7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381" name="Google Shape;381;g2abe7d757c3_1_27"/>
          <p:cNvSpPr/>
          <p:nvPr/>
        </p:nvSpPr>
        <p:spPr>
          <a:xfrm>
            <a:off x="0" y="0"/>
            <a:ext cx="12189000"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382" name="Google Shape;382;g2abe7d757c3_1_27"/>
          <p:cNvSpPr/>
          <p:nvPr/>
        </p:nvSpPr>
        <p:spPr>
          <a:xfrm>
            <a:off x="0" y="0"/>
            <a:ext cx="12189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pic>
        <p:nvPicPr>
          <p:cNvPr id="383" name="Google Shape;383;g2abe7d757c3_1_27"/>
          <p:cNvPicPr preferRelativeResize="0">
            <a:picLocks noGrp="1"/>
          </p:cNvPicPr>
          <p:nvPr>
            <p:ph type="body" idx="1"/>
          </p:nvPr>
        </p:nvPicPr>
        <p:blipFill>
          <a:blip r:embed="rId3"/>
          <a:srcRect t="7864" b="7864"/>
          <a:stretch/>
        </p:blipFill>
        <p:spPr>
          <a:xfrm>
            <a:off x="20" y="10"/>
            <a:ext cx="12189000" cy="6856500"/>
          </a:xfrm>
          <a:prstGeom prst="rect">
            <a:avLst/>
          </a:prstGeom>
          <a:noFill/>
          <a:ln>
            <a:noFill/>
          </a:ln>
        </p:spPr>
      </p:pic>
      <p:grpSp>
        <p:nvGrpSpPr>
          <p:cNvPr id="384" name="Google Shape;384;g2abe7d757c3_1_27"/>
          <p:cNvGrpSpPr/>
          <p:nvPr/>
        </p:nvGrpSpPr>
        <p:grpSpPr>
          <a:xfrm>
            <a:off x="10638" y="15134"/>
            <a:ext cx="2198795" cy="3331017"/>
            <a:chOff x="4473129" y="923925"/>
            <a:chExt cx="3308947" cy="5012817"/>
          </a:xfrm>
        </p:grpSpPr>
        <p:sp>
          <p:nvSpPr>
            <p:cNvPr id="385" name="Google Shape;385;g2abe7d757c3_1_27"/>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lt2">
                  <a:alpha val="498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86" name="Google Shape;386;g2abe7d757c3_1_27"/>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lt2">
                  <a:alpha val="498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87" name="Google Shape;387;g2abe7d757c3_1_27"/>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lt2">
                  <a:alpha val="498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88" name="Google Shape;388;g2abe7d757c3_1_27"/>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lt2">
                  <a:alpha val="498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89" name="Google Shape;389;g2abe7d757c3_1_27"/>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lt2">
                  <a:alpha val="498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90" name="Google Shape;390;g2abe7d757c3_1_27"/>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lt2">
                  <a:alpha val="498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91" name="Google Shape;391;g2abe7d757c3_1_27"/>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lt2">
                  <a:alpha val="498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392" name="Google Shape;392;g2abe7d757c3_1_27"/>
          <p:cNvGrpSpPr/>
          <p:nvPr/>
        </p:nvGrpSpPr>
        <p:grpSpPr>
          <a:xfrm>
            <a:off x="7980400" y="3276653"/>
            <a:ext cx="4211759" cy="3581545"/>
            <a:chOff x="7980400" y="3276653"/>
            <a:chExt cx="4211759" cy="3581545"/>
          </a:xfrm>
        </p:grpSpPr>
        <p:grpSp>
          <p:nvGrpSpPr>
            <p:cNvPr id="393" name="Google Shape;393;g2abe7d757c3_1_27"/>
            <p:cNvGrpSpPr/>
            <p:nvPr/>
          </p:nvGrpSpPr>
          <p:grpSpPr>
            <a:xfrm>
              <a:off x="8662821" y="3276653"/>
              <a:ext cx="3529338" cy="3581545"/>
              <a:chOff x="4114800" y="1423987"/>
              <a:chExt cx="3961542" cy="4007547"/>
            </a:xfrm>
          </p:grpSpPr>
          <p:sp>
            <p:nvSpPr>
              <p:cNvPr id="394" name="Google Shape;394;g2abe7d757c3_1_2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95" name="Google Shape;395;g2abe7d757c3_1_2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96" name="Google Shape;396;g2abe7d757c3_1_2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97" name="Google Shape;397;g2abe7d757c3_1_2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98" name="Google Shape;398;g2abe7d757c3_1_2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99" name="Google Shape;399;g2abe7d757c3_1_2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00" name="Google Shape;400;g2abe7d757c3_1_2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401" name="Google Shape;401;g2abe7d757c3_1_27"/>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402" name="Google Shape;402;g2abe7d757c3_1_27"/>
          <p:cNvSpPr/>
          <p:nvPr/>
        </p:nvSpPr>
        <p:spPr>
          <a:xfrm rot="10799915">
            <a:off x="34" y="3134793"/>
            <a:ext cx="12189000" cy="3732300"/>
          </a:xfrm>
          <a:prstGeom prst="rect">
            <a:avLst/>
          </a:prstGeom>
          <a:gradFill>
            <a:gsLst>
              <a:gs pos="0">
                <a:schemeClr val="dk1"/>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403" name="Google Shape;403;g2abe7d757c3_1_27"/>
          <p:cNvSpPr txBox="1">
            <a:spLocks noGrp="1"/>
          </p:cNvSpPr>
          <p:nvPr>
            <p:ph type="title"/>
          </p:nvPr>
        </p:nvSpPr>
        <p:spPr>
          <a:xfrm>
            <a:off x="999450" y="-241048"/>
            <a:ext cx="10190100" cy="1515000"/>
          </a:xfrm>
          <a:prstGeom prst="rect">
            <a:avLst/>
          </a:prstGeom>
          <a:noFill/>
          <a:ln>
            <a:noFill/>
          </a:ln>
          <a:effectLst>
            <a:outerShdw blurRad="57150" dist="66675" dir="5400000" algn="bl" rotWithShape="0">
              <a:schemeClr val="accent1"/>
            </a:outerShdw>
          </a:effectLst>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FFFFFF"/>
              </a:buClr>
              <a:buSzPts val="5400"/>
              <a:buFont typeface="Arial"/>
              <a:buNone/>
            </a:pPr>
            <a:r>
              <a:rPr lang="en-US" sz="5400">
                <a:solidFill>
                  <a:srgbClr val="FFFFFF"/>
                </a:solidFill>
                <a:latin typeface="Comic Sans MS"/>
                <a:ea typeface="Comic Sans MS"/>
                <a:cs typeface="Comic Sans MS"/>
                <a:sym typeface="Comic Sans MS"/>
              </a:rPr>
              <a:t>ALL WADF STYLES</a:t>
            </a:r>
            <a:endParaRPr>
              <a:latin typeface="Comic Sans MS"/>
              <a:ea typeface="Comic Sans MS"/>
              <a:cs typeface="Comic Sans MS"/>
              <a:sym typeface="Comic Sans MS"/>
            </a:endParaRPr>
          </a:p>
        </p:txBody>
      </p:sp>
      <p:sp>
        <p:nvSpPr>
          <p:cNvPr id="404" name="Google Shape;404;g2abe7d757c3_1_27"/>
          <p:cNvSpPr txBox="1">
            <a:spLocks noGrp="1"/>
          </p:cNvSpPr>
          <p:nvPr>
            <p:ph type="title"/>
          </p:nvPr>
        </p:nvSpPr>
        <p:spPr>
          <a:xfrm>
            <a:off x="-726900" y="4916875"/>
            <a:ext cx="9053100" cy="1598400"/>
          </a:xfrm>
          <a:prstGeom prst="rect">
            <a:avLst/>
          </a:prstGeom>
          <a:noFill/>
          <a:ln>
            <a:noFill/>
          </a:ln>
          <a:effectLst>
            <a:outerShdw blurRad="57150" dist="19050" dir="5400000" algn="bl" rotWithShape="0">
              <a:schemeClr val="accent1"/>
            </a:outerShdw>
          </a:effectLst>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FFFFFF"/>
              </a:buClr>
              <a:buSzPts val="5400"/>
              <a:buFont typeface="Arial"/>
              <a:buNone/>
            </a:pPr>
            <a:r>
              <a:rPr lang="en-US" sz="1800" b="1">
                <a:solidFill>
                  <a:srgbClr val="FFFFFF"/>
                </a:solidFill>
                <a:latin typeface="Comic Sans MS"/>
                <a:ea typeface="Comic Sans MS"/>
                <a:cs typeface="Comic Sans MS"/>
                <a:sym typeface="Comic Sans MS"/>
              </a:rPr>
              <a:t>Σ΄αυτή την κατηγορία ανήκει κάθε δική σας καλλιτεχνική δημιουργία!</a:t>
            </a:r>
            <a:endParaRPr sz="1800" b="1">
              <a:solidFill>
                <a:srgbClr val="FFFFFF"/>
              </a:solidFill>
              <a:latin typeface="Comic Sans MS"/>
              <a:ea typeface="Comic Sans MS"/>
              <a:cs typeface="Comic Sans MS"/>
              <a:sym typeface="Comic Sans MS"/>
            </a:endParaRPr>
          </a:p>
          <a:p>
            <a:pPr marL="0" lvl="0" indent="0" algn="ctr" rtl="0">
              <a:lnSpc>
                <a:spcPct val="100000"/>
              </a:lnSpc>
              <a:spcBef>
                <a:spcPts val="0"/>
              </a:spcBef>
              <a:spcAft>
                <a:spcPts val="0"/>
              </a:spcAft>
              <a:buClr>
                <a:srgbClr val="FFFFFF"/>
              </a:buClr>
              <a:buSzPts val="5400"/>
              <a:buFont typeface="Arial"/>
              <a:buNone/>
            </a:pPr>
            <a:r>
              <a:rPr lang="en-US" sz="1800" b="1">
                <a:solidFill>
                  <a:srgbClr val="FFFFFF"/>
                </a:solidFill>
                <a:latin typeface="Comic Sans MS"/>
                <a:ea typeface="Comic Sans MS"/>
                <a:cs typeface="Comic Sans MS"/>
                <a:sym typeface="Comic Sans MS"/>
              </a:rPr>
              <a:t>Συνδυάστε από δύο και πάνω διαφορετικά είδη χορού</a:t>
            </a:r>
            <a:endParaRPr sz="1800" b="1">
              <a:solidFill>
                <a:srgbClr val="FFFFFF"/>
              </a:solidFill>
              <a:latin typeface="Comic Sans MS"/>
              <a:ea typeface="Comic Sans MS"/>
              <a:cs typeface="Comic Sans MS"/>
              <a:sym typeface="Comic Sans MS"/>
            </a:endParaRPr>
          </a:p>
          <a:p>
            <a:pPr marL="0" lvl="0" indent="0" algn="ctr" rtl="0">
              <a:lnSpc>
                <a:spcPct val="100000"/>
              </a:lnSpc>
              <a:spcBef>
                <a:spcPts val="0"/>
              </a:spcBef>
              <a:spcAft>
                <a:spcPts val="0"/>
              </a:spcAft>
              <a:buClr>
                <a:srgbClr val="FFFFFF"/>
              </a:buClr>
              <a:buSzPts val="5400"/>
              <a:buFont typeface="Arial"/>
              <a:buNone/>
            </a:pPr>
            <a:r>
              <a:rPr lang="en-US" sz="1800" b="1">
                <a:solidFill>
                  <a:srgbClr val="FFFFFF"/>
                </a:solidFill>
                <a:latin typeface="Comic Sans MS"/>
                <a:ea typeface="Comic Sans MS"/>
                <a:cs typeface="Comic Sans MS"/>
                <a:sym typeface="Comic Sans MS"/>
              </a:rPr>
              <a:t>και αφήστε τη φαντασία σας να δημιουργήσει και να εκφραστείτε</a:t>
            </a:r>
            <a:endParaRPr sz="1800" b="1">
              <a:solidFill>
                <a:srgbClr val="FFFFFF"/>
              </a:solidFill>
              <a:latin typeface="Comic Sans MS"/>
              <a:ea typeface="Comic Sans MS"/>
              <a:cs typeface="Comic Sans MS"/>
              <a:sym typeface="Comic Sans MS"/>
            </a:endParaRPr>
          </a:p>
          <a:p>
            <a:pPr marL="0" lvl="0" indent="0" algn="ctr" rtl="0">
              <a:lnSpc>
                <a:spcPct val="100000"/>
              </a:lnSpc>
              <a:spcBef>
                <a:spcPts val="0"/>
              </a:spcBef>
              <a:spcAft>
                <a:spcPts val="0"/>
              </a:spcAft>
              <a:buClr>
                <a:srgbClr val="FFFFFF"/>
              </a:buClr>
              <a:buSzPts val="5400"/>
              <a:buFont typeface="Arial"/>
              <a:buNone/>
            </a:pPr>
            <a:r>
              <a:rPr lang="en-US" sz="1800" b="1">
                <a:solidFill>
                  <a:srgbClr val="FFFFFF"/>
                </a:solidFill>
                <a:latin typeface="Comic Sans MS"/>
                <a:ea typeface="Comic Sans MS"/>
                <a:cs typeface="Comic Sans MS"/>
                <a:sym typeface="Comic Sans MS"/>
              </a:rPr>
              <a:t>χωρίς περιορισμούς!</a:t>
            </a:r>
            <a:endParaRPr sz="1800" b="1">
              <a:solidFill>
                <a:srgbClr val="FFFFFF"/>
              </a:solidFill>
              <a:latin typeface="Comic Sans MS"/>
              <a:ea typeface="Comic Sans MS"/>
              <a:cs typeface="Comic Sans MS"/>
              <a:sym typeface="Comic Sans MS"/>
            </a:endParaRPr>
          </a:p>
        </p:txBody>
      </p:sp>
      <p:sp>
        <p:nvSpPr>
          <p:cNvPr id="405" name="Google Shape;405;g2abe7d757c3_1_27"/>
          <p:cNvSpPr txBox="1"/>
          <p:nvPr/>
        </p:nvSpPr>
        <p:spPr>
          <a:xfrm>
            <a:off x="9951975" y="2266300"/>
            <a:ext cx="2256600" cy="615600"/>
          </a:xfrm>
          <a:prstGeom prst="rect">
            <a:avLst/>
          </a:prstGeom>
          <a:noFill/>
          <a:ln>
            <a:noFill/>
          </a:ln>
          <a:effectLst>
            <a:outerShdw blurRad="57150" dist="19050" dir="5400000" algn="bl" rotWithShape="0">
              <a:schemeClr val="accent1"/>
            </a:outerShdw>
          </a:effectLst>
        </p:spPr>
        <p:txBody>
          <a:bodyPr spcFirstLastPara="1" wrap="square" lIns="91425" tIns="91425" rIns="91425" bIns="91425" anchor="b" anchorCtr="0">
            <a:spAutoFit/>
          </a:bodyPr>
          <a:lstStyle/>
          <a:p>
            <a:pPr marL="0" lvl="0" indent="0" algn="l" rtl="0">
              <a:spcBef>
                <a:spcPts val="0"/>
              </a:spcBef>
              <a:spcAft>
                <a:spcPts val="0"/>
              </a:spcAft>
              <a:buNone/>
            </a:pPr>
            <a:endParaRPr sz="2800">
              <a:solidFill>
                <a:schemeClr val="dk2"/>
              </a:solidFill>
              <a:latin typeface="Avenir"/>
              <a:ea typeface="Avenir"/>
              <a:cs typeface="Avenir"/>
              <a:sym typeface="Avenir"/>
            </a:endParaRPr>
          </a:p>
        </p:txBody>
      </p:sp>
      <p:sp>
        <p:nvSpPr>
          <p:cNvPr id="406" name="Google Shape;406;g2abe7d757c3_1_27"/>
          <p:cNvSpPr txBox="1">
            <a:spLocks noGrp="1"/>
          </p:cNvSpPr>
          <p:nvPr>
            <p:ph type="title"/>
          </p:nvPr>
        </p:nvSpPr>
        <p:spPr>
          <a:xfrm>
            <a:off x="6543850" y="5975125"/>
            <a:ext cx="6177000" cy="679500"/>
          </a:xfrm>
          <a:prstGeom prst="rect">
            <a:avLst/>
          </a:prstGeom>
          <a:noFill/>
          <a:ln>
            <a:noFill/>
          </a:ln>
          <a:effectLst>
            <a:outerShdw blurRad="57150" dist="66675" dir="5400000" algn="bl" rotWithShape="0">
              <a:schemeClr val="lt1">
                <a:alpha val="30000"/>
              </a:schemeClr>
            </a:outerShdw>
          </a:effectLst>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FFFFFF"/>
              </a:buClr>
              <a:buSzPts val="5400"/>
              <a:buFont typeface="Arial"/>
              <a:buNone/>
            </a:pPr>
            <a:r>
              <a:rPr lang="en-US" sz="3500">
                <a:solidFill>
                  <a:srgbClr val="FFFFFF"/>
                </a:solidFill>
                <a:latin typeface="Comic Sans MS"/>
                <a:ea typeface="Comic Sans MS"/>
                <a:cs typeface="Comic Sans MS"/>
                <a:sym typeface="Comic Sans MS"/>
              </a:rPr>
              <a:t>ΔΟΚΙΜΑΣΤΕ ΤΟ!</a:t>
            </a:r>
            <a:endParaRPr sz="3500">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a:extLst>
            <a:ext uri="{FF2B5EF4-FFF2-40B4-BE49-F238E27FC236}">
              <a16:creationId xmlns:a16="http://schemas.microsoft.com/office/drawing/2014/main" id="{5FF95B28-105C-6203-1B81-C3A8A6953DBA}"/>
            </a:ext>
          </a:extLst>
        </p:cNvPr>
        <p:cNvGrpSpPr/>
        <p:nvPr/>
      </p:nvGrpSpPr>
      <p:grpSpPr>
        <a:xfrm>
          <a:off x="0" y="0"/>
          <a:ext cx="0" cy="0"/>
          <a:chOff x="0" y="0"/>
          <a:chExt cx="0" cy="0"/>
        </a:xfrm>
      </p:grpSpPr>
      <p:sp>
        <p:nvSpPr>
          <p:cNvPr id="411" name="Google Shape;411;p8">
            <a:extLst>
              <a:ext uri="{FF2B5EF4-FFF2-40B4-BE49-F238E27FC236}">
                <a16:creationId xmlns:a16="http://schemas.microsoft.com/office/drawing/2014/main" id="{662ACE2F-8A38-EF1D-24DD-1899D560EC01}"/>
              </a:ext>
            </a:extLst>
          </p:cNvPr>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412" name="Google Shape;412;p8">
            <a:extLst>
              <a:ext uri="{FF2B5EF4-FFF2-40B4-BE49-F238E27FC236}">
                <a16:creationId xmlns:a16="http://schemas.microsoft.com/office/drawing/2014/main" id="{0705C347-25BF-A500-23E0-DC5B7579140F}"/>
              </a:ext>
            </a:extLst>
          </p:cNvPr>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413" name="Google Shape;413;p8">
            <a:extLst>
              <a:ext uri="{FF2B5EF4-FFF2-40B4-BE49-F238E27FC236}">
                <a16:creationId xmlns:a16="http://schemas.microsoft.com/office/drawing/2014/main" id="{1A66A866-C289-D617-F467-FDBBFD2A1C46}"/>
              </a:ext>
            </a:extLst>
          </p:cNvPr>
          <p:cNvGrpSpPr/>
          <p:nvPr/>
        </p:nvGrpSpPr>
        <p:grpSpPr>
          <a:xfrm>
            <a:off x="10849" y="-3086"/>
            <a:ext cx="2198951" cy="3349518"/>
            <a:chOff x="10849" y="-3086"/>
            <a:chExt cx="2198951" cy="3349518"/>
          </a:xfrm>
        </p:grpSpPr>
        <p:sp>
          <p:nvSpPr>
            <p:cNvPr id="414" name="Google Shape;414;p8">
              <a:extLst>
                <a:ext uri="{FF2B5EF4-FFF2-40B4-BE49-F238E27FC236}">
                  <a16:creationId xmlns:a16="http://schemas.microsoft.com/office/drawing/2014/main" id="{185F80F6-B882-FE92-791C-DA282306B75C}"/>
                </a:ext>
              </a:extLst>
            </p:cNvPr>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415" name="Google Shape;415;p8">
              <a:extLst>
                <a:ext uri="{FF2B5EF4-FFF2-40B4-BE49-F238E27FC236}">
                  <a16:creationId xmlns:a16="http://schemas.microsoft.com/office/drawing/2014/main" id="{560A85ED-D24B-A6E0-E717-C8714A879D28}"/>
                </a:ext>
              </a:extLst>
            </p:cNvPr>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6" name="Google Shape;416;p8">
              <a:extLst>
                <a:ext uri="{FF2B5EF4-FFF2-40B4-BE49-F238E27FC236}">
                  <a16:creationId xmlns:a16="http://schemas.microsoft.com/office/drawing/2014/main" id="{A5129D7A-6909-F379-07DE-D8D9446F71BD}"/>
                </a:ext>
              </a:extLst>
            </p:cNvPr>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7" name="Google Shape;417;p8">
              <a:extLst>
                <a:ext uri="{FF2B5EF4-FFF2-40B4-BE49-F238E27FC236}">
                  <a16:creationId xmlns:a16="http://schemas.microsoft.com/office/drawing/2014/main" id="{AFA6D143-F427-606A-3E8E-CAD8202CF08F}"/>
                </a:ext>
              </a:extLst>
            </p:cNvPr>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8" name="Google Shape;418;p8">
              <a:extLst>
                <a:ext uri="{FF2B5EF4-FFF2-40B4-BE49-F238E27FC236}">
                  <a16:creationId xmlns:a16="http://schemas.microsoft.com/office/drawing/2014/main" id="{C94F6CD4-7510-F145-EFCF-393CA894A6FF}"/>
                </a:ext>
              </a:extLst>
            </p:cNvPr>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19" name="Google Shape;419;p8">
              <a:extLst>
                <a:ext uri="{FF2B5EF4-FFF2-40B4-BE49-F238E27FC236}">
                  <a16:creationId xmlns:a16="http://schemas.microsoft.com/office/drawing/2014/main" id="{AF339CAA-56F2-DB1B-C371-A2E6E857D41F}"/>
                </a:ext>
              </a:extLst>
            </p:cNvPr>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20" name="Google Shape;420;p8">
              <a:extLst>
                <a:ext uri="{FF2B5EF4-FFF2-40B4-BE49-F238E27FC236}">
                  <a16:creationId xmlns:a16="http://schemas.microsoft.com/office/drawing/2014/main" id="{F60A1DEF-D4F4-2F87-95D1-BBA2F391BE2D}"/>
                </a:ext>
              </a:extLst>
            </p:cNvPr>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21" name="Google Shape;421;p8">
              <a:extLst>
                <a:ext uri="{FF2B5EF4-FFF2-40B4-BE49-F238E27FC236}">
                  <a16:creationId xmlns:a16="http://schemas.microsoft.com/office/drawing/2014/main" id="{748CC686-CB12-074D-07DB-421753D8DCA9}"/>
                </a:ext>
              </a:extLst>
            </p:cNvPr>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422" name="Google Shape;422;p8">
            <a:extLst>
              <a:ext uri="{FF2B5EF4-FFF2-40B4-BE49-F238E27FC236}">
                <a16:creationId xmlns:a16="http://schemas.microsoft.com/office/drawing/2014/main" id="{4BC7A624-C3B3-04CC-B3B7-EA587AD51C48}"/>
              </a:ext>
            </a:extLst>
          </p:cNvPr>
          <p:cNvSpPr txBox="1">
            <a:spLocks noGrp="1"/>
          </p:cNvSpPr>
          <p:nvPr>
            <p:ph type="title"/>
          </p:nvPr>
        </p:nvSpPr>
        <p:spPr>
          <a:xfrm>
            <a:off x="-1087739" y="1327306"/>
            <a:ext cx="5243820" cy="124426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400"/>
              <a:buFont typeface="Arial"/>
              <a:buNone/>
            </a:pPr>
            <a:r>
              <a:rPr lang="en-US" sz="2800" dirty="0"/>
              <a:t>Artistic Ballroom</a:t>
            </a:r>
            <a:endParaRPr sz="2800" dirty="0"/>
          </a:p>
        </p:txBody>
      </p:sp>
      <p:sp>
        <p:nvSpPr>
          <p:cNvPr id="423" name="Google Shape;423;p8">
            <a:extLst>
              <a:ext uri="{FF2B5EF4-FFF2-40B4-BE49-F238E27FC236}">
                <a16:creationId xmlns:a16="http://schemas.microsoft.com/office/drawing/2014/main" id="{A53DAEF1-7554-1BB1-60C0-CF83B13E61A7}"/>
              </a:ext>
            </a:extLst>
          </p:cNvPr>
          <p:cNvSpPr txBox="1">
            <a:spLocks noGrp="1"/>
          </p:cNvSpPr>
          <p:nvPr>
            <p:ph type="body" idx="1"/>
          </p:nvPr>
        </p:nvSpPr>
        <p:spPr>
          <a:xfrm>
            <a:off x="-1076125" y="2357852"/>
            <a:ext cx="5430945" cy="4483208"/>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SzPct val="100000"/>
              <a:buNone/>
            </a:pPr>
            <a:r>
              <a:rPr lang="en-US" sz="1600" u="sng" dirty="0"/>
              <a:t>Latin</a:t>
            </a:r>
          </a:p>
          <a:p>
            <a:pPr marL="0" lvl="0" indent="0" algn="ctr" rtl="0">
              <a:lnSpc>
                <a:spcPct val="110000"/>
              </a:lnSpc>
              <a:spcBef>
                <a:spcPts val="0"/>
              </a:spcBef>
              <a:spcAft>
                <a:spcPts val="0"/>
              </a:spcAft>
              <a:buSzPct val="100000"/>
              <a:buNone/>
            </a:pPr>
            <a:r>
              <a:rPr lang="en-US" sz="1600" dirty="0"/>
              <a:t>Cha </a:t>
            </a:r>
            <a:r>
              <a:rPr lang="en-US" sz="1600" dirty="0" err="1"/>
              <a:t>Cha</a:t>
            </a:r>
            <a:r>
              <a:rPr lang="en-US" sz="1600" dirty="0"/>
              <a:t> </a:t>
            </a:r>
            <a:r>
              <a:rPr lang="en-US" sz="1600" dirty="0" err="1"/>
              <a:t>Cha</a:t>
            </a:r>
            <a:r>
              <a:rPr lang="en-US" sz="1600" dirty="0"/>
              <a:t>, Cuban Rumba,</a:t>
            </a:r>
          </a:p>
          <a:p>
            <a:pPr marL="0" lvl="0" indent="0" algn="ctr" rtl="0">
              <a:lnSpc>
                <a:spcPct val="110000"/>
              </a:lnSpc>
              <a:spcBef>
                <a:spcPts val="0"/>
              </a:spcBef>
              <a:spcAft>
                <a:spcPts val="0"/>
              </a:spcAft>
              <a:buSzPct val="100000"/>
              <a:buNone/>
            </a:pPr>
            <a:r>
              <a:rPr lang="en-US" sz="1600" dirty="0"/>
              <a:t>American Rumba, Mambo, Samba,</a:t>
            </a:r>
          </a:p>
          <a:p>
            <a:pPr marL="0" lvl="0" indent="0" algn="ctr" rtl="0">
              <a:lnSpc>
                <a:spcPct val="110000"/>
              </a:lnSpc>
              <a:spcBef>
                <a:spcPts val="0"/>
              </a:spcBef>
              <a:spcAft>
                <a:spcPts val="0"/>
              </a:spcAft>
              <a:buSzPct val="100000"/>
              <a:buNone/>
            </a:pPr>
            <a:r>
              <a:rPr lang="en-US" sz="1600" dirty="0"/>
              <a:t>Jive, Paso Doble, Bolero</a:t>
            </a:r>
            <a:endParaRPr lang="el-GR" sz="1100" dirty="0"/>
          </a:p>
          <a:p>
            <a:pPr marL="0" lvl="0" indent="0" algn="ctr" rtl="0">
              <a:lnSpc>
                <a:spcPct val="110000"/>
              </a:lnSpc>
              <a:spcBef>
                <a:spcPts val="1000"/>
              </a:spcBef>
              <a:spcAft>
                <a:spcPts val="0"/>
              </a:spcAft>
              <a:buSzPct val="100000"/>
              <a:buNone/>
            </a:pPr>
            <a:r>
              <a:rPr lang="en-US" sz="1600" u="sng" dirty="0"/>
              <a:t>Smooth</a:t>
            </a:r>
            <a:br>
              <a:rPr lang="en-US" sz="1600" dirty="0"/>
            </a:br>
            <a:r>
              <a:rPr lang="en-US" sz="1600" dirty="0"/>
              <a:t>Waltz, Tango, Slow Foxtrot,</a:t>
            </a:r>
          </a:p>
          <a:p>
            <a:pPr marL="0" lvl="0" indent="0" algn="ctr" rtl="0">
              <a:lnSpc>
                <a:spcPct val="110000"/>
              </a:lnSpc>
              <a:spcBef>
                <a:spcPts val="1000"/>
              </a:spcBef>
              <a:spcAft>
                <a:spcPts val="0"/>
              </a:spcAft>
              <a:buSzPct val="100000"/>
              <a:buNone/>
            </a:pPr>
            <a:r>
              <a:rPr lang="en-US" sz="1600" dirty="0"/>
              <a:t>V. Waltz, Quickstep</a:t>
            </a:r>
          </a:p>
          <a:p>
            <a:pPr marL="0" lvl="0" indent="0" algn="ctr" rtl="0">
              <a:lnSpc>
                <a:spcPct val="110000"/>
              </a:lnSpc>
              <a:spcBef>
                <a:spcPts val="1000"/>
              </a:spcBef>
              <a:spcAft>
                <a:spcPts val="0"/>
              </a:spcAft>
              <a:buSzPct val="100000"/>
              <a:buNone/>
            </a:pPr>
            <a:r>
              <a:rPr lang="en-US" sz="1600" u="sng" dirty="0"/>
              <a:t>Caribbean</a:t>
            </a:r>
            <a:br>
              <a:rPr lang="en-US" sz="1600" dirty="0"/>
            </a:br>
            <a:r>
              <a:rPr lang="en-US" sz="1600" dirty="0"/>
              <a:t>Salsa, Bachata, Merengue</a:t>
            </a:r>
          </a:p>
          <a:p>
            <a:pPr marL="0" lvl="0" indent="0" algn="ctr" rtl="0">
              <a:lnSpc>
                <a:spcPct val="110000"/>
              </a:lnSpc>
              <a:spcBef>
                <a:spcPts val="1000"/>
              </a:spcBef>
              <a:spcAft>
                <a:spcPts val="0"/>
              </a:spcAft>
              <a:buSzPct val="100000"/>
              <a:buNone/>
            </a:pPr>
            <a:r>
              <a:rPr lang="en-US" sz="1600" i="1" u="sng" dirty="0"/>
              <a:t>Argentine Tango</a:t>
            </a:r>
          </a:p>
          <a:p>
            <a:pPr marL="0" lvl="0" indent="0" algn="ctr" rtl="0">
              <a:lnSpc>
                <a:spcPct val="110000"/>
              </a:lnSpc>
              <a:spcBef>
                <a:spcPts val="1000"/>
              </a:spcBef>
              <a:spcAft>
                <a:spcPts val="0"/>
              </a:spcAft>
              <a:buSzPct val="100000"/>
              <a:buNone/>
            </a:pPr>
            <a:r>
              <a:rPr lang="en-US" sz="1600" i="1" u="sng" dirty="0"/>
              <a:t>Argentine Tango </a:t>
            </a:r>
            <a:r>
              <a:rPr lang="en-US" sz="1600" i="1" u="sng" dirty="0" err="1"/>
              <a:t>Escenario</a:t>
            </a:r>
            <a:endParaRPr lang="en-US" sz="1600" i="1" u="sng" dirty="0"/>
          </a:p>
          <a:p>
            <a:pPr marL="0" lvl="0" indent="0" algn="ctr" rtl="0">
              <a:lnSpc>
                <a:spcPct val="110000"/>
              </a:lnSpc>
              <a:spcBef>
                <a:spcPts val="1000"/>
              </a:spcBef>
              <a:spcAft>
                <a:spcPts val="0"/>
              </a:spcAft>
              <a:buSzPct val="100000"/>
              <a:buNone/>
            </a:pPr>
            <a:r>
              <a:rPr lang="en-US" sz="1600" i="1" u="sng" dirty="0"/>
              <a:t>Swing</a:t>
            </a:r>
          </a:p>
          <a:p>
            <a:pPr marL="0" lvl="0" indent="0" algn="ctr" rtl="0">
              <a:lnSpc>
                <a:spcPct val="110000"/>
              </a:lnSpc>
              <a:spcBef>
                <a:spcPts val="1000"/>
              </a:spcBef>
              <a:spcAft>
                <a:spcPts val="0"/>
              </a:spcAft>
              <a:buSzPct val="100000"/>
              <a:buNone/>
            </a:pPr>
            <a:r>
              <a:rPr lang="en-US" sz="1600" i="1" u="sng" dirty="0"/>
              <a:t>Disco Hustle</a:t>
            </a:r>
          </a:p>
        </p:txBody>
      </p:sp>
      <p:grpSp>
        <p:nvGrpSpPr>
          <p:cNvPr id="425" name="Google Shape;425;p8">
            <a:extLst>
              <a:ext uri="{FF2B5EF4-FFF2-40B4-BE49-F238E27FC236}">
                <a16:creationId xmlns:a16="http://schemas.microsoft.com/office/drawing/2014/main" id="{4DF1D418-E180-112D-948F-C16EDB7C3FF6}"/>
              </a:ext>
            </a:extLst>
          </p:cNvPr>
          <p:cNvGrpSpPr/>
          <p:nvPr/>
        </p:nvGrpSpPr>
        <p:grpSpPr>
          <a:xfrm>
            <a:off x="7980400" y="3276601"/>
            <a:ext cx="4211600" cy="3581399"/>
            <a:chOff x="7980400" y="3276601"/>
            <a:chExt cx="4211600" cy="3581399"/>
          </a:xfrm>
        </p:grpSpPr>
        <p:sp>
          <p:nvSpPr>
            <p:cNvPr id="426" name="Google Shape;426;p8">
              <a:extLst>
                <a:ext uri="{FF2B5EF4-FFF2-40B4-BE49-F238E27FC236}">
                  <a16:creationId xmlns:a16="http://schemas.microsoft.com/office/drawing/2014/main" id="{52D66A09-C6E0-6E2C-9C59-952B9BABC546}"/>
                </a:ext>
              </a:extLst>
            </p:cNvPr>
            <p:cNvSpPr/>
            <p:nvPr/>
          </p:nvSpPr>
          <p:spPr>
            <a:xfrm>
              <a:off x="10439256" y="6178637"/>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427" name="Google Shape;427;p8">
              <a:extLst>
                <a:ext uri="{FF2B5EF4-FFF2-40B4-BE49-F238E27FC236}">
                  <a16:creationId xmlns:a16="http://schemas.microsoft.com/office/drawing/2014/main" id="{2C867D4F-2E49-8FB5-0887-5E967BF60EF9}"/>
                </a:ext>
              </a:extLst>
            </p:cNvPr>
            <p:cNvGrpSpPr/>
            <p:nvPr/>
          </p:nvGrpSpPr>
          <p:grpSpPr>
            <a:xfrm>
              <a:off x="8662740" y="3276601"/>
              <a:ext cx="3529260" cy="3581398"/>
              <a:chOff x="4114800" y="1423987"/>
              <a:chExt cx="3961542" cy="4007547"/>
            </a:xfrm>
          </p:grpSpPr>
          <p:sp>
            <p:nvSpPr>
              <p:cNvPr id="428" name="Google Shape;428;p8">
                <a:extLst>
                  <a:ext uri="{FF2B5EF4-FFF2-40B4-BE49-F238E27FC236}">
                    <a16:creationId xmlns:a16="http://schemas.microsoft.com/office/drawing/2014/main" id="{9F798B7C-0E7A-576B-B8AD-90D60C4C0E47}"/>
                  </a:ext>
                </a:extLst>
              </p:cNvPr>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29" name="Google Shape;429;p8">
                <a:extLst>
                  <a:ext uri="{FF2B5EF4-FFF2-40B4-BE49-F238E27FC236}">
                    <a16:creationId xmlns:a16="http://schemas.microsoft.com/office/drawing/2014/main" id="{0C4585B9-2CF0-9AD6-D32B-93FF071F9924}"/>
                  </a:ext>
                </a:extLst>
              </p:cNvPr>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30" name="Google Shape;430;p8">
                <a:extLst>
                  <a:ext uri="{FF2B5EF4-FFF2-40B4-BE49-F238E27FC236}">
                    <a16:creationId xmlns:a16="http://schemas.microsoft.com/office/drawing/2014/main" id="{7E7FAA13-D103-CB7E-A57E-EE0B45060E43}"/>
                  </a:ext>
                </a:extLst>
              </p:cNvPr>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31" name="Google Shape;431;p8">
                <a:extLst>
                  <a:ext uri="{FF2B5EF4-FFF2-40B4-BE49-F238E27FC236}">
                    <a16:creationId xmlns:a16="http://schemas.microsoft.com/office/drawing/2014/main" id="{E9E7620A-B5CE-5E8B-F36E-2CC5000915E6}"/>
                  </a:ext>
                </a:extLst>
              </p:cNvPr>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32" name="Google Shape;432;p8">
                <a:extLst>
                  <a:ext uri="{FF2B5EF4-FFF2-40B4-BE49-F238E27FC236}">
                    <a16:creationId xmlns:a16="http://schemas.microsoft.com/office/drawing/2014/main" id="{75A71E4C-691A-D9E2-9938-EAAFCEB2F5DA}"/>
                  </a:ext>
                </a:extLst>
              </p:cNvPr>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33" name="Google Shape;433;p8">
                <a:extLst>
                  <a:ext uri="{FF2B5EF4-FFF2-40B4-BE49-F238E27FC236}">
                    <a16:creationId xmlns:a16="http://schemas.microsoft.com/office/drawing/2014/main" id="{C5296FBE-6BDF-C8FF-A243-757C7347DCDA}"/>
                  </a:ext>
                </a:extLst>
              </p:cNvPr>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434" name="Google Shape;434;p8">
                <a:extLst>
                  <a:ext uri="{FF2B5EF4-FFF2-40B4-BE49-F238E27FC236}">
                    <a16:creationId xmlns:a16="http://schemas.microsoft.com/office/drawing/2014/main" id="{CC0A1AA3-9BCB-7DE8-5694-6CF8B5A945E6}"/>
                  </a:ext>
                </a:extLst>
              </p:cNvPr>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435" name="Google Shape;435;p8">
              <a:extLst>
                <a:ext uri="{FF2B5EF4-FFF2-40B4-BE49-F238E27FC236}">
                  <a16:creationId xmlns:a16="http://schemas.microsoft.com/office/drawing/2014/main" id="{FCB9D12A-BA5E-3FA7-868D-46E8A1627780}"/>
                </a:ext>
              </a:extLst>
            </p:cNvPr>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2" name="Google Shape;422;p8">
            <a:extLst>
              <a:ext uri="{FF2B5EF4-FFF2-40B4-BE49-F238E27FC236}">
                <a16:creationId xmlns:a16="http://schemas.microsoft.com/office/drawing/2014/main" id="{4A6711EF-D29A-437B-7E02-438241FFEED4}"/>
              </a:ext>
            </a:extLst>
          </p:cNvPr>
          <p:cNvSpPr txBox="1">
            <a:spLocks/>
          </p:cNvSpPr>
          <p:nvPr/>
        </p:nvSpPr>
        <p:spPr>
          <a:xfrm>
            <a:off x="3472565" y="100244"/>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b="1" i="1" dirty="0">
                <a:solidFill>
                  <a:schemeClr val="accent1"/>
                </a:solidFill>
              </a:rPr>
              <a:t>Departments</a:t>
            </a:r>
          </a:p>
        </p:txBody>
      </p:sp>
      <p:sp>
        <p:nvSpPr>
          <p:cNvPr id="3" name="Google Shape;422;p8">
            <a:extLst>
              <a:ext uri="{FF2B5EF4-FFF2-40B4-BE49-F238E27FC236}">
                <a16:creationId xmlns:a16="http://schemas.microsoft.com/office/drawing/2014/main" id="{28579966-68A9-09BA-B7E1-3FB1B0BE8308}"/>
              </a:ext>
            </a:extLst>
          </p:cNvPr>
          <p:cNvSpPr txBox="1">
            <a:spLocks/>
          </p:cNvSpPr>
          <p:nvPr/>
        </p:nvSpPr>
        <p:spPr>
          <a:xfrm>
            <a:off x="7860334" y="1325347"/>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dirty="0"/>
              <a:t>Greek Dances</a:t>
            </a:r>
          </a:p>
        </p:txBody>
      </p:sp>
      <p:sp>
        <p:nvSpPr>
          <p:cNvPr id="4" name="Google Shape;464;p9">
            <a:extLst>
              <a:ext uri="{FF2B5EF4-FFF2-40B4-BE49-F238E27FC236}">
                <a16:creationId xmlns:a16="http://schemas.microsoft.com/office/drawing/2014/main" id="{A08042C9-C7F7-25AC-B7B8-296E8DAAE4C3}"/>
              </a:ext>
            </a:extLst>
          </p:cNvPr>
          <p:cNvSpPr txBox="1">
            <a:spLocks/>
          </p:cNvSpPr>
          <p:nvPr/>
        </p:nvSpPr>
        <p:spPr>
          <a:xfrm>
            <a:off x="2355771" y="2450570"/>
            <a:ext cx="5077541" cy="3728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000"/>
              </a:spcBef>
              <a:spcAft>
                <a:spcPts val="0"/>
              </a:spcAft>
              <a:buClr>
                <a:schemeClr val="accent5"/>
              </a:buClr>
              <a:buSzPts val="1800"/>
              <a:buFont typeface="Avenir"/>
              <a:buChar char="+"/>
              <a:defRPr sz="2800" b="0" i="0" u="none" strike="noStrike" cap="none">
                <a:solidFill>
                  <a:schemeClr val="dk2"/>
                </a:solidFill>
                <a:latin typeface="Avenir"/>
                <a:ea typeface="Avenir"/>
                <a:cs typeface="Avenir"/>
                <a:sym typeface="Avenir"/>
              </a:defRPr>
            </a:lvl1pPr>
            <a:lvl2pPr marL="914400" marR="0" lvl="1" indent="-342900" algn="l" rtl="0">
              <a:lnSpc>
                <a:spcPct val="110000"/>
              </a:lnSpc>
              <a:spcBef>
                <a:spcPts val="500"/>
              </a:spcBef>
              <a:spcAft>
                <a:spcPts val="0"/>
              </a:spcAft>
              <a:buClr>
                <a:schemeClr val="accent5"/>
              </a:buClr>
              <a:buSzPts val="1800"/>
              <a:buFont typeface="Avenir"/>
              <a:buChar char="+"/>
              <a:defRPr sz="2400" b="0" i="0" u="none" strike="noStrike" cap="none">
                <a:solidFill>
                  <a:schemeClr val="dk2"/>
                </a:solidFill>
                <a:latin typeface="Avenir"/>
                <a:ea typeface="Avenir"/>
                <a:cs typeface="Avenir"/>
                <a:sym typeface="Avenir"/>
              </a:defRPr>
            </a:lvl2pPr>
            <a:lvl3pPr marL="1371600" marR="0" lvl="2" indent="-342900" algn="l" rtl="0">
              <a:lnSpc>
                <a:spcPct val="110000"/>
              </a:lnSpc>
              <a:spcBef>
                <a:spcPts val="500"/>
              </a:spcBef>
              <a:spcAft>
                <a:spcPts val="0"/>
              </a:spcAft>
              <a:buClr>
                <a:schemeClr val="accent5"/>
              </a:buClr>
              <a:buSzPts val="18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pPr marL="0" indent="0" algn="ctr">
              <a:spcBef>
                <a:spcPts val="0"/>
              </a:spcBef>
              <a:buSzPts val="2500"/>
              <a:buFont typeface="Avenir"/>
              <a:buNone/>
            </a:pPr>
            <a:r>
              <a:rPr lang="en-US" sz="1600" dirty="0"/>
              <a:t>Belly Dance</a:t>
            </a:r>
          </a:p>
          <a:p>
            <a:pPr marL="0" indent="0" algn="ctr">
              <a:spcBef>
                <a:spcPts val="0"/>
              </a:spcBef>
              <a:buSzPts val="2500"/>
              <a:buFont typeface="Avenir"/>
              <a:buNone/>
            </a:pPr>
            <a:r>
              <a:rPr lang="en-US" sz="1600" dirty="0"/>
              <a:t>Bollywood</a:t>
            </a:r>
          </a:p>
          <a:p>
            <a:pPr marL="0" indent="0" algn="ctr">
              <a:spcBef>
                <a:spcPts val="0"/>
              </a:spcBef>
              <a:buSzPts val="2500"/>
              <a:buFont typeface="Avenir"/>
              <a:buNone/>
            </a:pPr>
            <a:r>
              <a:rPr lang="en-US" sz="1600" dirty="0"/>
              <a:t>Flamenco</a:t>
            </a:r>
          </a:p>
          <a:p>
            <a:pPr marL="0" indent="0" algn="ctr">
              <a:spcBef>
                <a:spcPts val="0"/>
              </a:spcBef>
              <a:buSzPts val="2500"/>
              <a:buFont typeface="Avenir"/>
              <a:buNone/>
            </a:pPr>
            <a:r>
              <a:rPr lang="en-US" sz="1600" dirty="0" err="1"/>
              <a:t>Ethno</a:t>
            </a:r>
            <a:endParaRPr lang="en-US" sz="1600" dirty="0"/>
          </a:p>
        </p:txBody>
      </p:sp>
      <p:sp>
        <p:nvSpPr>
          <p:cNvPr id="5" name="Google Shape;493;p10">
            <a:extLst>
              <a:ext uri="{FF2B5EF4-FFF2-40B4-BE49-F238E27FC236}">
                <a16:creationId xmlns:a16="http://schemas.microsoft.com/office/drawing/2014/main" id="{B781F8D1-6041-7145-01C1-AB4F32137CFB}"/>
              </a:ext>
            </a:extLst>
          </p:cNvPr>
          <p:cNvSpPr txBox="1">
            <a:spLocks/>
          </p:cNvSpPr>
          <p:nvPr/>
        </p:nvSpPr>
        <p:spPr>
          <a:xfrm>
            <a:off x="7811366" y="2363048"/>
            <a:ext cx="4967269" cy="38081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000"/>
              </a:spcBef>
              <a:spcAft>
                <a:spcPts val="0"/>
              </a:spcAft>
              <a:buClr>
                <a:schemeClr val="accent5"/>
              </a:buClr>
              <a:buSzPts val="1800"/>
              <a:buFont typeface="Avenir"/>
              <a:buChar char="+"/>
              <a:defRPr sz="2800" b="0" i="0" u="none" strike="noStrike" cap="none">
                <a:solidFill>
                  <a:schemeClr val="dk2"/>
                </a:solidFill>
                <a:latin typeface="Avenir"/>
                <a:ea typeface="Avenir"/>
                <a:cs typeface="Avenir"/>
                <a:sym typeface="Avenir"/>
              </a:defRPr>
            </a:lvl1pPr>
            <a:lvl2pPr marL="914400" marR="0" lvl="1" indent="-342900" algn="l" rtl="0">
              <a:lnSpc>
                <a:spcPct val="110000"/>
              </a:lnSpc>
              <a:spcBef>
                <a:spcPts val="500"/>
              </a:spcBef>
              <a:spcAft>
                <a:spcPts val="0"/>
              </a:spcAft>
              <a:buClr>
                <a:schemeClr val="accent5"/>
              </a:buClr>
              <a:buSzPts val="1800"/>
              <a:buFont typeface="Avenir"/>
              <a:buChar char="+"/>
              <a:defRPr sz="2400" b="0" i="0" u="none" strike="noStrike" cap="none">
                <a:solidFill>
                  <a:schemeClr val="dk2"/>
                </a:solidFill>
                <a:latin typeface="Avenir"/>
                <a:ea typeface="Avenir"/>
                <a:cs typeface="Avenir"/>
                <a:sym typeface="Avenir"/>
              </a:defRPr>
            </a:lvl2pPr>
            <a:lvl3pPr marL="1371600" marR="0" lvl="2" indent="-342900" algn="l" rtl="0">
              <a:lnSpc>
                <a:spcPct val="110000"/>
              </a:lnSpc>
              <a:spcBef>
                <a:spcPts val="500"/>
              </a:spcBef>
              <a:spcAft>
                <a:spcPts val="0"/>
              </a:spcAft>
              <a:buClr>
                <a:schemeClr val="accent5"/>
              </a:buClr>
              <a:buSzPts val="18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pPr marL="0" indent="0" algn="ctr">
              <a:spcBef>
                <a:spcPts val="0"/>
              </a:spcBef>
              <a:buSzPts val="2000"/>
              <a:buFont typeface="Avenir"/>
              <a:buNone/>
            </a:pPr>
            <a:r>
              <a:rPr lang="en-US" sz="1600" dirty="0" err="1"/>
              <a:t>Zeimpekiko</a:t>
            </a:r>
            <a:br>
              <a:rPr lang="en-US" sz="1600" dirty="0"/>
            </a:br>
            <a:r>
              <a:rPr lang="en-US" sz="1600" dirty="0"/>
              <a:t>Folklore</a:t>
            </a:r>
            <a:br>
              <a:rPr lang="en-US" sz="1600" dirty="0"/>
            </a:br>
            <a:r>
              <a:rPr lang="en-US" sz="1600" dirty="0"/>
              <a:t>Sirtaki</a:t>
            </a:r>
            <a:br>
              <a:rPr lang="en-US" sz="1600" dirty="0"/>
            </a:br>
            <a:r>
              <a:rPr lang="en-US" sz="1600" dirty="0" err="1"/>
              <a:t>Aptalikos</a:t>
            </a:r>
            <a:br>
              <a:rPr lang="en-US" sz="1600" dirty="0"/>
            </a:br>
            <a:r>
              <a:rPr lang="en-US" sz="1600" dirty="0" err="1"/>
              <a:t>Ellinikos</a:t>
            </a:r>
            <a:r>
              <a:rPr lang="en-US" sz="1600" dirty="0"/>
              <a:t> </a:t>
            </a:r>
            <a:r>
              <a:rPr lang="en-US" sz="1600" dirty="0" err="1"/>
              <a:t>Kinimatografos</a:t>
            </a:r>
            <a:endParaRPr lang="en-US" sz="1600" dirty="0"/>
          </a:p>
        </p:txBody>
      </p:sp>
      <p:sp>
        <p:nvSpPr>
          <p:cNvPr id="6" name="Google Shape;422;p8">
            <a:extLst>
              <a:ext uri="{FF2B5EF4-FFF2-40B4-BE49-F238E27FC236}">
                <a16:creationId xmlns:a16="http://schemas.microsoft.com/office/drawing/2014/main" id="{B633544C-DF12-10B4-2CFE-9321B5F4ABCE}"/>
              </a:ext>
            </a:extLst>
          </p:cNvPr>
          <p:cNvSpPr txBox="1">
            <a:spLocks/>
          </p:cNvSpPr>
          <p:nvPr/>
        </p:nvSpPr>
        <p:spPr>
          <a:xfrm>
            <a:off x="2209800" y="1335776"/>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dirty="0"/>
              <a:t>Art &amp; Culture</a:t>
            </a:r>
          </a:p>
        </p:txBody>
      </p:sp>
      <p:sp>
        <p:nvSpPr>
          <p:cNvPr id="7" name="Google Shape;422;p8">
            <a:extLst>
              <a:ext uri="{FF2B5EF4-FFF2-40B4-BE49-F238E27FC236}">
                <a16:creationId xmlns:a16="http://schemas.microsoft.com/office/drawing/2014/main" id="{409CEE36-B43D-78AC-CBCE-4B017D5AE424}"/>
              </a:ext>
            </a:extLst>
          </p:cNvPr>
          <p:cNvSpPr txBox="1">
            <a:spLocks/>
          </p:cNvSpPr>
          <p:nvPr/>
        </p:nvSpPr>
        <p:spPr>
          <a:xfrm>
            <a:off x="5077956" y="1545420"/>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dirty="0"/>
              <a:t>Aerobic Energy</a:t>
            </a:r>
          </a:p>
          <a:p>
            <a:pPr algn="ctr">
              <a:buSzPts val="4400"/>
            </a:pPr>
            <a:r>
              <a:rPr lang="en-US" sz="2800" dirty="0"/>
              <a:t>Dance Show</a:t>
            </a:r>
          </a:p>
        </p:txBody>
      </p:sp>
      <p:sp>
        <p:nvSpPr>
          <p:cNvPr id="8" name="Google Shape;464;p9">
            <a:extLst>
              <a:ext uri="{FF2B5EF4-FFF2-40B4-BE49-F238E27FC236}">
                <a16:creationId xmlns:a16="http://schemas.microsoft.com/office/drawing/2014/main" id="{10C1A01E-66DD-1F7B-1F42-BF40485F571A}"/>
              </a:ext>
            </a:extLst>
          </p:cNvPr>
          <p:cNvSpPr txBox="1">
            <a:spLocks/>
          </p:cNvSpPr>
          <p:nvPr/>
        </p:nvSpPr>
        <p:spPr>
          <a:xfrm>
            <a:off x="2334983" y="4725377"/>
            <a:ext cx="5077541" cy="3728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000"/>
              </a:spcBef>
              <a:spcAft>
                <a:spcPts val="0"/>
              </a:spcAft>
              <a:buClr>
                <a:schemeClr val="accent5"/>
              </a:buClr>
              <a:buSzPts val="1800"/>
              <a:buFont typeface="Avenir"/>
              <a:buChar char="+"/>
              <a:defRPr sz="2800" b="0" i="0" u="none" strike="noStrike" cap="none">
                <a:solidFill>
                  <a:schemeClr val="dk2"/>
                </a:solidFill>
                <a:latin typeface="Avenir"/>
                <a:ea typeface="Avenir"/>
                <a:cs typeface="Avenir"/>
                <a:sym typeface="Avenir"/>
              </a:defRPr>
            </a:lvl1pPr>
            <a:lvl2pPr marL="914400" marR="0" lvl="1" indent="-342900" algn="l" rtl="0">
              <a:lnSpc>
                <a:spcPct val="110000"/>
              </a:lnSpc>
              <a:spcBef>
                <a:spcPts val="500"/>
              </a:spcBef>
              <a:spcAft>
                <a:spcPts val="0"/>
              </a:spcAft>
              <a:buClr>
                <a:schemeClr val="accent5"/>
              </a:buClr>
              <a:buSzPts val="1800"/>
              <a:buFont typeface="Avenir"/>
              <a:buChar char="+"/>
              <a:defRPr sz="2400" b="0" i="0" u="none" strike="noStrike" cap="none">
                <a:solidFill>
                  <a:schemeClr val="dk2"/>
                </a:solidFill>
                <a:latin typeface="Avenir"/>
                <a:ea typeface="Avenir"/>
                <a:cs typeface="Avenir"/>
                <a:sym typeface="Avenir"/>
              </a:defRPr>
            </a:lvl2pPr>
            <a:lvl3pPr marL="1371600" marR="0" lvl="2" indent="-342900" algn="l" rtl="0">
              <a:lnSpc>
                <a:spcPct val="110000"/>
              </a:lnSpc>
              <a:spcBef>
                <a:spcPts val="500"/>
              </a:spcBef>
              <a:spcAft>
                <a:spcPts val="0"/>
              </a:spcAft>
              <a:buClr>
                <a:schemeClr val="accent5"/>
              </a:buClr>
              <a:buSzPts val="18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pPr marL="0" indent="0" algn="ctr">
              <a:spcBef>
                <a:spcPts val="0"/>
              </a:spcBef>
              <a:buSzPts val="2500"/>
              <a:buFont typeface="Avenir"/>
              <a:buNone/>
            </a:pPr>
            <a:r>
              <a:rPr lang="en-US" sz="1600" dirty="0"/>
              <a:t>Classical Ballet</a:t>
            </a:r>
          </a:p>
          <a:p>
            <a:pPr marL="0" indent="0" algn="ctr">
              <a:spcBef>
                <a:spcPts val="0"/>
              </a:spcBef>
              <a:buSzPts val="2500"/>
              <a:buFont typeface="Avenir"/>
              <a:buNone/>
            </a:pPr>
            <a:r>
              <a:rPr lang="en-US" sz="1600" dirty="0"/>
              <a:t>Contemporary</a:t>
            </a:r>
          </a:p>
          <a:p>
            <a:pPr marL="0" indent="0" algn="ctr">
              <a:spcBef>
                <a:spcPts val="0"/>
              </a:spcBef>
              <a:buSzPts val="2500"/>
              <a:buFont typeface="Avenir"/>
              <a:buNone/>
            </a:pPr>
            <a:r>
              <a:rPr lang="en-US" sz="1600" dirty="0"/>
              <a:t>Modern</a:t>
            </a:r>
          </a:p>
          <a:p>
            <a:pPr marL="0" indent="0" algn="ctr">
              <a:spcBef>
                <a:spcPts val="0"/>
              </a:spcBef>
              <a:buSzPts val="2500"/>
              <a:buFont typeface="Avenir"/>
              <a:buNone/>
            </a:pPr>
            <a:r>
              <a:rPr lang="en-US" sz="1600" dirty="0"/>
              <a:t>Film &amp; Musical</a:t>
            </a:r>
            <a:br>
              <a:rPr lang="en-US" sz="1600" dirty="0"/>
            </a:br>
            <a:r>
              <a:rPr lang="en-US" sz="1600" dirty="0"/>
              <a:t>Jazz</a:t>
            </a:r>
          </a:p>
          <a:p>
            <a:pPr marL="0" indent="0" algn="ctr">
              <a:spcBef>
                <a:spcPts val="0"/>
              </a:spcBef>
              <a:buSzPts val="2500"/>
              <a:buFont typeface="Avenir"/>
              <a:buNone/>
            </a:pPr>
            <a:r>
              <a:rPr lang="en-US" sz="1600" dirty="0"/>
              <a:t>Artistic Dance Show</a:t>
            </a:r>
          </a:p>
        </p:txBody>
      </p:sp>
      <p:sp>
        <p:nvSpPr>
          <p:cNvPr id="9" name="Google Shape;422;p8">
            <a:extLst>
              <a:ext uri="{FF2B5EF4-FFF2-40B4-BE49-F238E27FC236}">
                <a16:creationId xmlns:a16="http://schemas.microsoft.com/office/drawing/2014/main" id="{92A5F054-40C0-FE62-8634-61BCFC449C50}"/>
              </a:ext>
            </a:extLst>
          </p:cNvPr>
          <p:cNvSpPr txBox="1">
            <a:spLocks/>
          </p:cNvSpPr>
          <p:nvPr/>
        </p:nvSpPr>
        <p:spPr>
          <a:xfrm>
            <a:off x="2189012" y="3610583"/>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dirty="0"/>
              <a:t>Stage</a:t>
            </a:r>
          </a:p>
        </p:txBody>
      </p:sp>
      <p:sp>
        <p:nvSpPr>
          <p:cNvPr id="11" name="Google Shape;464;p9">
            <a:extLst>
              <a:ext uri="{FF2B5EF4-FFF2-40B4-BE49-F238E27FC236}">
                <a16:creationId xmlns:a16="http://schemas.microsoft.com/office/drawing/2014/main" id="{5EE43092-F1A9-2F59-91DB-F695351D5A34}"/>
              </a:ext>
            </a:extLst>
          </p:cNvPr>
          <p:cNvSpPr txBox="1">
            <a:spLocks/>
          </p:cNvSpPr>
          <p:nvPr/>
        </p:nvSpPr>
        <p:spPr>
          <a:xfrm>
            <a:off x="5104226" y="2732154"/>
            <a:ext cx="5077541" cy="3728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000"/>
              </a:spcBef>
              <a:spcAft>
                <a:spcPts val="0"/>
              </a:spcAft>
              <a:buClr>
                <a:schemeClr val="accent5"/>
              </a:buClr>
              <a:buSzPts val="1800"/>
              <a:buFont typeface="Avenir"/>
              <a:buChar char="+"/>
              <a:defRPr sz="2800" b="0" i="0" u="none" strike="noStrike" cap="none">
                <a:solidFill>
                  <a:schemeClr val="dk2"/>
                </a:solidFill>
                <a:latin typeface="Avenir"/>
                <a:ea typeface="Avenir"/>
                <a:cs typeface="Avenir"/>
                <a:sym typeface="Avenir"/>
              </a:defRPr>
            </a:lvl1pPr>
            <a:lvl2pPr marL="914400" marR="0" lvl="1" indent="-342900" algn="l" rtl="0">
              <a:lnSpc>
                <a:spcPct val="110000"/>
              </a:lnSpc>
              <a:spcBef>
                <a:spcPts val="500"/>
              </a:spcBef>
              <a:spcAft>
                <a:spcPts val="0"/>
              </a:spcAft>
              <a:buClr>
                <a:schemeClr val="accent5"/>
              </a:buClr>
              <a:buSzPts val="1800"/>
              <a:buFont typeface="Avenir"/>
              <a:buChar char="+"/>
              <a:defRPr sz="2400" b="0" i="0" u="none" strike="noStrike" cap="none">
                <a:solidFill>
                  <a:schemeClr val="dk2"/>
                </a:solidFill>
                <a:latin typeface="Avenir"/>
                <a:ea typeface="Avenir"/>
                <a:cs typeface="Avenir"/>
                <a:sym typeface="Avenir"/>
              </a:defRPr>
            </a:lvl2pPr>
            <a:lvl3pPr marL="1371600" marR="0" lvl="2" indent="-342900" algn="l" rtl="0">
              <a:lnSpc>
                <a:spcPct val="110000"/>
              </a:lnSpc>
              <a:spcBef>
                <a:spcPts val="500"/>
              </a:spcBef>
              <a:spcAft>
                <a:spcPts val="0"/>
              </a:spcAft>
              <a:buClr>
                <a:schemeClr val="accent5"/>
              </a:buClr>
              <a:buSzPts val="18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pPr marL="0" indent="0" algn="ctr">
              <a:spcBef>
                <a:spcPts val="0"/>
              </a:spcBef>
              <a:buSzPts val="2500"/>
              <a:buNone/>
            </a:pPr>
            <a:r>
              <a:rPr lang="en-US" sz="1600" dirty="0"/>
              <a:t>Synchronized Repeat Dance Show</a:t>
            </a:r>
            <a:br>
              <a:rPr lang="en-US" sz="1600" dirty="0"/>
            </a:br>
            <a:r>
              <a:rPr lang="en-US" sz="1600" dirty="0"/>
              <a:t>(Dance for Fun) </a:t>
            </a:r>
          </a:p>
          <a:p>
            <a:pPr marL="0" indent="0" algn="ctr">
              <a:spcBef>
                <a:spcPts val="0"/>
              </a:spcBef>
              <a:buSzPts val="2500"/>
              <a:buNone/>
            </a:pPr>
            <a:r>
              <a:rPr lang="en-US" sz="1600" dirty="0"/>
              <a:t>Zumba</a:t>
            </a:r>
          </a:p>
        </p:txBody>
      </p:sp>
      <p:sp>
        <p:nvSpPr>
          <p:cNvPr id="13" name="Google Shape;464;p9">
            <a:extLst>
              <a:ext uri="{FF2B5EF4-FFF2-40B4-BE49-F238E27FC236}">
                <a16:creationId xmlns:a16="http://schemas.microsoft.com/office/drawing/2014/main" id="{1C882A4F-12E2-8359-FE57-E655D11F34E8}"/>
              </a:ext>
            </a:extLst>
          </p:cNvPr>
          <p:cNvSpPr txBox="1">
            <a:spLocks/>
          </p:cNvSpPr>
          <p:nvPr/>
        </p:nvSpPr>
        <p:spPr>
          <a:xfrm>
            <a:off x="5157692" y="4725376"/>
            <a:ext cx="5077541" cy="372861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10000"/>
              </a:lnSpc>
              <a:spcBef>
                <a:spcPts val="1000"/>
              </a:spcBef>
              <a:spcAft>
                <a:spcPts val="0"/>
              </a:spcAft>
              <a:buClr>
                <a:schemeClr val="accent5"/>
              </a:buClr>
              <a:buSzPts val="1800"/>
              <a:buFont typeface="Avenir"/>
              <a:buChar char="+"/>
              <a:defRPr sz="2800" b="0" i="0" u="none" strike="noStrike" cap="none">
                <a:solidFill>
                  <a:schemeClr val="dk2"/>
                </a:solidFill>
                <a:latin typeface="Avenir"/>
                <a:ea typeface="Avenir"/>
                <a:cs typeface="Avenir"/>
                <a:sym typeface="Avenir"/>
              </a:defRPr>
            </a:lvl1pPr>
            <a:lvl2pPr marL="914400" marR="0" lvl="1" indent="-342900" algn="l" rtl="0">
              <a:lnSpc>
                <a:spcPct val="110000"/>
              </a:lnSpc>
              <a:spcBef>
                <a:spcPts val="500"/>
              </a:spcBef>
              <a:spcAft>
                <a:spcPts val="0"/>
              </a:spcAft>
              <a:buClr>
                <a:schemeClr val="accent5"/>
              </a:buClr>
              <a:buSzPts val="1800"/>
              <a:buFont typeface="Avenir"/>
              <a:buChar char="+"/>
              <a:defRPr sz="2400" b="0" i="0" u="none" strike="noStrike" cap="none">
                <a:solidFill>
                  <a:schemeClr val="dk2"/>
                </a:solidFill>
                <a:latin typeface="Avenir"/>
                <a:ea typeface="Avenir"/>
                <a:cs typeface="Avenir"/>
                <a:sym typeface="Avenir"/>
              </a:defRPr>
            </a:lvl2pPr>
            <a:lvl3pPr marL="1371600" marR="0" lvl="2" indent="-342900" algn="l" rtl="0">
              <a:lnSpc>
                <a:spcPct val="110000"/>
              </a:lnSpc>
              <a:spcBef>
                <a:spcPts val="500"/>
              </a:spcBef>
              <a:spcAft>
                <a:spcPts val="0"/>
              </a:spcAft>
              <a:buClr>
                <a:schemeClr val="accent5"/>
              </a:buClr>
              <a:buSzPts val="18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pPr marL="0" indent="0" algn="ctr">
              <a:spcBef>
                <a:spcPts val="0"/>
              </a:spcBef>
              <a:buSzPts val="2500"/>
              <a:buNone/>
            </a:pPr>
            <a:r>
              <a:rPr lang="en-US" sz="1600" dirty="0"/>
              <a:t>Urban Street Dance</a:t>
            </a:r>
            <a:br>
              <a:rPr lang="en-US" sz="1600" dirty="0"/>
            </a:br>
            <a:r>
              <a:rPr lang="en-US" sz="1600" dirty="0"/>
              <a:t>Commercial</a:t>
            </a:r>
            <a:br>
              <a:rPr lang="en-US" sz="1600" dirty="0"/>
            </a:br>
            <a:r>
              <a:rPr lang="en-US" sz="1600" dirty="0"/>
              <a:t>Break Dance</a:t>
            </a:r>
            <a:br>
              <a:rPr lang="en-US" sz="1600" dirty="0"/>
            </a:br>
            <a:r>
              <a:rPr lang="en-US" sz="1600" dirty="0" err="1"/>
              <a:t>Dance</a:t>
            </a:r>
            <a:r>
              <a:rPr lang="en-US" sz="1600" dirty="0"/>
              <a:t> Hall</a:t>
            </a:r>
          </a:p>
        </p:txBody>
      </p:sp>
      <p:sp>
        <p:nvSpPr>
          <p:cNvPr id="14" name="Google Shape;422;p8">
            <a:extLst>
              <a:ext uri="{FF2B5EF4-FFF2-40B4-BE49-F238E27FC236}">
                <a16:creationId xmlns:a16="http://schemas.microsoft.com/office/drawing/2014/main" id="{E9B26010-9746-FAC8-6C5F-1FA855A58F98}"/>
              </a:ext>
            </a:extLst>
          </p:cNvPr>
          <p:cNvSpPr txBox="1">
            <a:spLocks/>
          </p:cNvSpPr>
          <p:nvPr/>
        </p:nvSpPr>
        <p:spPr>
          <a:xfrm>
            <a:off x="5018845" y="3644454"/>
            <a:ext cx="5243820" cy="124426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800"/>
              <a:buFont typeface="Arial"/>
              <a:buNone/>
              <a:defRPr sz="4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en-US" sz="2800" dirty="0"/>
              <a:t>Street &amp; Pop</a:t>
            </a:r>
          </a:p>
        </p:txBody>
      </p:sp>
    </p:spTree>
    <p:extLst>
      <p:ext uri="{BB962C8B-B14F-4D97-AF65-F5344CB8AC3E}">
        <p14:creationId xmlns:p14="http://schemas.microsoft.com/office/powerpoint/2010/main" val="2620579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2"/>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5" name="Google Shape;145;p2"/>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46" name="Google Shape;146;p2"/>
          <p:cNvSpPr txBox="1">
            <a:spLocks noGrp="1"/>
          </p:cNvSpPr>
          <p:nvPr>
            <p:ph type="title"/>
          </p:nvPr>
        </p:nvSpPr>
        <p:spPr>
          <a:xfrm>
            <a:off x="1474599" y="4375073"/>
            <a:ext cx="9775077" cy="203194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1900"/>
              <a:buFont typeface="Caladea"/>
              <a:buNone/>
            </a:pPr>
            <a:r>
              <a:rPr lang="en-US" sz="1600" dirty="0" err="1">
                <a:solidFill>
                  <a:srgbClr val="202124"/>
                </a:solidFill>
                <a:latin typeface="Avenir"/>
                <a:ea typeface="Avenir"/>
                <a:cs typeface="Avenir"/>
                <a:sym typeface="Avenir"/>
              </a:rPr>
              <a:t>Είμ</a:t>
            </a:r>
            <a:r>
              <a:rPr lang="en-US" sz="1600" dirty="0">
                <a:solidFill>
                  <a:srgbClr val="202124"/>
                </a:solidFill>
                <a:latin typeface="Avenir"/>
                <a:ea typeface="Avenir"/>
                <a:cs typeface="Avenir"/>
                <a:sym typeface="Avenir"/>
              </a:rPr>
              <a:t>αστε στην ευχάριστη θέση να σας παρουσιάσουμε το Greece Open to the World 2026, έναν κορυφαίο ανοιχτό διαγωνισμό χορού που διοργανώνεται στην ιστορική και πλούσια πολιτιστικά πόλη της Αθήνας, στην Ελλάδα. </a:t>
            </a:r>
            <a:r>
              <a:rPr lang="en-US" sz="1600" dirty="0" err="1">
                <a:solidFill>
                  <a:srgbClr val="202124"/>
                </a:solidFill>
                <a:latin typeface="Avenir"/>
                <a:ea typeface="Avenir"/>
                <a:cs typeface="Avenir"/>
                <a:sym typeface="Avenir"/>
              </a:rPr>
              <a:t>Αυτός</a:t>
            </a:r>
            <a:r>
              <a:rPr lang="en-US" sz="1600" dirty="0">
                <a:solidFill>
                  <a:srgbClr val="202124"/>
                </a:solidFill>
                <a:latin typeface="Avenir"/>
                <a:ea typeface="Avenir"/>
                <a:cs typeface="Avenir"/>
                <a:sym typeface="Avenir"/>
              </a:rPr>
              <a:t> ο </a:t>
            </a:r>
            <a:r>
              <a:rPr lang="en-US" sz="1600" dirty="0" err="1">
                <a:solidFill>
                  <a:srgbClr val="202124"/>
                </a:solidFill>
                <a:latin typeface="Avenir"/>
                <a:ea typeface="Avenir"/>
                <a:cs typeface="Avenir"/>
                <a:sym typeface="Avenir"/>
              </a:rPr>
              <a:t>δι</a:t>
            </a:r>
            <a:r>
              <a:rPr lang="en-US" sz="1600" dirty="0">
                <a:solidFill>
                  <a:srgbClr val="202124"/>
                </a:solidFill>
                <a:latin typeface="Avenir"/>
                <a:ea typeface="Avenir"/>
                <a:cs typeface="Avenir"/>
                <a:sym typeface="Avenir"/>
              </a:rPr>
              <a:t>αγωνισμός καλωσορίζει χορευτές όλων των στυλ και επιπέδων, από ερασιτέχνες έως </a:t>
            </a:r>
            <a:r>
              <a:rPr lang="el-GR" sz="1600" dirty="0">
                <a:solidFill>
                  <a:srgbClr val="202124"/>
                </a:solidFill>
                <a:latin typeface="Avenir"/>
                <a:ea typeface="Avenir"/>
                <a:cs typeface="Avenir"/>
                <a:sym typeface="Avenir"/>
              </a:rPr>
              <a:t>προχωρημένου και υψηλού επιπέδου χορευτές</a:t>
            </a:r>
            <a:r>
              <a:rPr lang="en-US" sz="1600" dirty="0">
                <a:solidFill>
                  <a:srgbClr val="202124"/>
                </a:solidFill>
                <a:latin typeface="Avenir"/>
                <a:ea typeface="Avenir"/>
                <a:cs typeface="Avenir"/>
                <a:sym typeface="Avenir"/>
              </a:rPr>
              <a:t>, και παρέχει μια απαράμιλλη ευκαιρία για καλλιτεχνική δημιουργία και έκφραση.</a:t>
            </a:r>
            <a:br>
              <a:rPr lang="en-US" sz="1600" dirty="0">
                <a:latin typeface="Avenir"/>
                <a:ea typeface="Avenir"/>
                <a:cs typeface="Avenir"/>
                <a:sym typeface="Avenir"/>
              </a:rPr>
            </a:br>
            <a:br>
              <a:rPr lang="en-US" sz="1600" dirty="0">
                <a:latin typeface="Avenir"/>
                <a:ea typeface="Avenir"/>
                <a:cs typeface="Avenir"/>
                <a:sym typeface="Avenir"/>
              </a:rPr>
            </a:br>
            <a:r>
              <a:rPr lang="en-US" sz="1600" dirty="0" err="1">
                <a:solidFill>
                  <a:srgbClr val="202124"/>
                </a:solidFill>
                <a:latin typeface="Avenir"/>
                <a:ea typeface="Avenir"/>
                <a:cs typeface="Avenir"/>
                <a:sym typeface="Avenir"/>
              </a:rPr>
              <a:t>Γιορτάζουμε</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τη</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ζωογόνο</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δυν</a:t>
            </a:r>
            <a:r>
              <a:rPr lang="en-US" sz="1600" dirty="0">
                <a:solidFill>
                  <a:srgbClr val="202124"/>
                </a:solidFill>
                <a:latin typeface="Avenir"/>
                <a:ea typeface="Avenir"/>
                <a:cs typeface="Avenir"/>
                <a:sym typeface="Avenir"/>
              </a:rPr>
              <a:t>αμική του χορού, προσκαλώντας συμμετέχοντες από όλες τις ηλικιακές κατηγορίες για να αναδείξουν το ταλέντο τους σε </a:t>
            </a:r>
            <a:r>
              <a:rPr lang="el-GR" sz="1600" dirty="0">
                <a:solidFill>
                  <a:srgbClr val="202124"/>
                </a:solidFill>
                <a:latin typeface="Avenir"/>
                <a:ea typeface="Avenir"/>
                <a:cs typeface="Avenir"/>
                <a:sym typeface="Avenir"/>
              </a:rPr>
              <a:t>ένα διεθνές παρκέ</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Είτε</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θέλετε</a:t>
            </a:r>
            <a:r>
              <a:rPr lang="en-US" sz="1600" dirty="0">
                <a:solidFill>
                  <a:srgbClr val="202124"/>
                </a:solidFill>
                <a:latin typeface="Avenir"/>
                <a:ea typeface="Avenir"/>
                <a:cs typeface="Avenir"/>
                <a:sym typeface="Avenir"/>
              </a:rPr>
              <a:t> να </a:t>
            </a:r>
            <a:r>
              <a:rPr lang="en-US" sz="1600" dirty="0" err="1">
                <a:solidFill>
                  <a:srgbClr val="202124"/>
                </a:solidFill>
                <a:latin typeface="Avenir"/>
                <a:ea typeface="Avenir"/>
                <a:cs typeface="Avenir"/>
                <a:sym typeface="Avenir"/>
              </a:rPr>
              <a:t>συμμετέχετε</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σε</a:t>
            </a:r>
            <a:r>
              <a:rPr lang="en-US" sz="1600" dirty="0">
                <a:solidFill>
                  <a:srgbClr val="202124"/>
                </a:solidFill>
                <a:latin typeface="Avenir"/>
                <a:ea typeface="Avenir"/>
                <a:cs typeface="Avenir"/>
                <a:sym typeface="Avenir"/>
              </a:rPr>
              <a:t> solo, </a:t>
            </a:r>
            <a:r>
              <a:rPr lang="en-US" sz="1600" dirty="0" err="1">
                <a:solidFill>
                  <a:srgbClr val="202124"/>
                </a:solidFill>
                <a:latin typeface="Avenir"/>
                <a:ea typeface="Avenir"/>
                <a:cs typeface="Avenir"/>
                <a:sym typeface="Avenir"/>
              </a:rPr>
              <a:t>είτε</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σε</a:t>
            </a:r>
            <a:r>
              <a:rPr lang="en-US" sz="1600" dirty="0">
                <a:solidFill>
                  <a:srgbClr val="202124"/>
                </a:solidFill>
                <a:latin typeface="Avenir"/>
                <a:ea typeface="Avenir"/>
                <a:cs typeface="Avenir"/>
                <a:sym typeface="Avenir"/>
              </a:rPr>
              <a:t> duos, </a:t>
            </a:r>
            <a:r>
              <a:rPr lang="en-US" sz="1600" dirty="0" err="1">
                <a:solidFill>
                  <a:srgbClr val="202124"/>
                </a:solidFill>
                <a:latin typeface="Avenir"/>
                <a:ea typeface="Avenir"/>
                <a:cs typeface="Avenir"/>
                <a:sym typeface="Avenir"/>
              </a:rPr>
              <a:t>είτε</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σε</a:t>
            </a:r>
            <a:r>
              <a:rPr lang="en-US" sz="1600" dirty="0">
                <a:solidFill>
                  <a:srgbClr val="202124"/>
                </a:solidFill>
                <a:latin typeface="Avenir"/>
                <a:ea typeface="Avenir"/>
                <a:cs typeface="Avenir"/>
                <a:sym typeface="Avenir"/>
              </a:rPr>
              <a:t> team α</a:t>
            </a:r>
            <a:r>
              <a:rPr lang="en-US" sz="1600" dirty="0" err="1">
                <a:solidFill>
                  <a:srgbClr val="202124"/>
                </a:solidFill>
                <a:latin typeface="Avenir"/>
                <a:ea typeface="Avenir"/>
                <a:cs typeface="Avenir"/>
                <a:sym typeface="Avenir"/>
              </a:rPr>
              <a:t>υτή</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είν</a:t>
            </a:r>
            <a:r>
              <a:rPr lang="en-US" sz="1600" dirty="0">
                <a:solidFill>
                  <a:srgbClr val="202124"/>
                </a:solidFill>
                <a:latin typeface="Avenir"/>
                <a:ea typeface="Avenir"/>
                <a:cs typeface="Avenir"/>
                <a:sym typeface="Avenir"/>
              </a:rPr>
              <a:t>αι η ευκαιρία σας να λάμψετε ανάμεσα στην ενέργεια και το πάθος </a:t>
            </a:r>
            <a:r>
              <a:rPr lang="el-GR" sz="1600" dirty="0">
                <a:solidFill>
                  <a:srgbClr val="202124"/>
                </a:solidFill>
                <a:latin typeface="Avenir"/>
                <a:ea typeface="Avenir"/>
                <a:cs typeface="Avenir"/>
                <a:sym typeface="Avenir"/>
              </a:rPr>
              <a:t>σας, ανάμεσα σε άλλους χορευτές</a:t>
            </a:r>
            <a:r>
              <a:rPr lang="en-US" sz="1600" dirty="0">
                <a:solidFill>
                  <a:srgbClr val="202124"/>
                </a:solidFill>
                <a:latin typeface="Avenir"/>
                <a:ea typeface="Avenir"/>
                <a:cs typeface="Avenir"/>
                <a:sym typeface="Avenir"/>
              </a:rPr>
              <a:t> </a:t>
            </a:r>
            <a:r>
              <a:rPr lang="en-US" sz="1600" dirty="0" err="1">
                <a:solidFill>
                  <a:srgbClr val="202124"/>
                </a:solidFill>
                <a:latin typeface="Avenir"/>
                <a:ea typeface="Avenir"/>
                <a:cs typeface="Avenir"/>
                <a:sym typeface="Avenir"/>
              </a:rPr>
              <a:t>ίδιου</a:t>
            </a:r>
            <a:r>
              <a:rPr lang="en-US" sz="1600" dirty="0">
                <a:solidFill>
                  <a:srgbClr val="202124"/>
                </a:solidFill>
                <a:latin typeface="Avenir"/>
                <a:ea typeface="Avenir"/>
                <a:cs typeface="Avenir"/>
                <a:sym typeface="Avenir"/>
              </a:rPr>
              <a:t> επιπέδου με εσάς.</a:t>
            </a:r>
            <a:endParaRPr sz="1600" dirty="0">
              <a:solidFill>
                <a:srgbClr val="202124"/>
              </a:solidFill>
              <a:latin typeface="Avenir"/>
              <a:ea typeface="Avenir"/>
              <a:cs typeface="Avenir"/>
              <a:sym typeface="Avenir"/>
            </a:endParaRPr>
          </a:p>
          <a:p>
            <a:pPr marL="0" lvl="0" indent="0" algn="l" rtl="0">
              <a:lnSpc>
                <a:spcPct val="115000"/>
              </a:lnSpc>
              <a:spcBef>
                <a:spcPts val="0"/>
              </a:spcBef>
              <a:spcAft>
                <a:spcPts val="0"/>
              </a:spcAft>
              <a:buClr>
                <a:schemeClr val="dk1"/>
              </a:buClr>
              <a:buSzPts val="1100"/>
              <a:buFont typeface="Arial"/>
              <a:buNone/>
            </a:pPr>
            <a:endParaRPr sz="100" dirty="0">
              <a:solidFill>
                <a:srgbClr val="202124"/>
              </a:solidFill>
              <a:highlight>
                <a:srgbClr val="F8F9FA"/>
              </a:highlight>
            </a:endParaRPr>
          </a:p>
          <a:p>
            <a:pPr marL="0" lvl="0" indent="0" algn="ctr" rtl="0">
              <a:lnSpc>
                <a:spcPct val="100000"/>
              </a:lnSpc>
              <a:spcBef>
                <a:spcPts val="0"/>
              </a:spcBef>
              <a:spcAft>
                <a:spcPts val="0"/>
              </a:spcAft>
              <a:buClr>
                <a:schemeClr val="dk2"/>
              </a:buClr>
              <a:buSzPts val="1900"/>
              <a:buFont typeface="Caladea"/>
              <a:buNone/>
            </a:pPr>
            <a:endParaRPr sz="1900" dirty="0">
              <a:latin typeface="Caladea"/>
              <a:ea typeface="Caladea"/>
              <a:cs typeface="Caladea"/>
              <a:sym typeface="Caladea"/>
            </a:endParaRPr>
          </a:p>
        </p:txBody>
      </p:sp>
      <p:grpSp>
        <p:nvGrpSpPr>
          <p:cNvPr id="147" name="Google Shape;147;p2"/>
          <p:cNvGrpSpPr/>
          <p:nvPr/>
        </p:nvGrpSpPr>
        <p:grpSpPr>
          <a:xfrm>
            <a:off x="7980400" y="3276601"/>
            <a:ext cx="4211600" cy="3581399"/>
            <a:chOff x="7980400" y="3276601"/>
            <a:chExt cx="4211600" cy="3581399"/>
          </a:xfrm>
        </p:grpSpPr>
        <p:sp>
          <p:nvSpPr>
            <p:cNvPr id="148" name="Google Shape;148;p2"/>
            <p:cNvSpPr/>
            <p:nvPr/>
          </p:nvSpPr>
          <p:spPr>
            <a:xfrm>
              <a:off x="10439256" y="6178637"/>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149" name="Google Shape;149;p2"/>
            <p:cNvGrpSpPr/>
            <p:nvPr/>
          </p:nvGrpSpPr>
          <p:grpSpPr>
            <a:xfrm>
              <a:off x="8662740" y="3276601"/>
              <a:ext cx="3529260" cy="3581398"/>
              <a:chOff x="4114800" y="1423987"/>
              <a:chExt cx="3961542" cy="4007547"/>
            </a:xfrm>
          </p:grpSpPr>
          <p:sp>
            <p:nvSpPr>
              <p:cNvPr id="150" name="Google Shape;150;p2"/>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1" name="Google Shape;151;p2"/>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2" name="Google Shape;152;p2"/>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3" name="Google Shape;153;p2"/>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4" name="Google Shape;154;p2"/>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5" name="Google Shape;155;p2"/>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6" name="Google Shape;156;p2"/>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57" name="Google Shape;157;p2"/>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158" name="Google Shape;158;p2"/>
          <p:cNvPicPr preferRelativeResize="0"/>
          <p:nvPr/>
        </p:nvPicPr>
        <p:blipFill>
          <a:blip r:embed="rId3"/>
          <a:srcRect l="-166" t="14206" r="166" b="33704"/>
          <a:stretch>
            <a:fillRect/>
          </a:stretch>
        </p:blipFill>
        <p:spPr>
          <a:xfrm>
            <a:off x="619840" y="10"/>
            <a:ext cx="11084189" cy="3854020"/>
          </a:xfrm>
          <a:custGeom>
            <a:avLst/>
            <a:gdLst/>
            <a:ahLst/>
            <a:cxnLst/>
            <a:rect l="l" t="t" r="r" b="b"/>
            <a:pathLst>
              <a:path w="11084189" h="3854030" extrusionOk="0">
                <a:moveTo>
                  <a:pt x="0" y="0"/>
                </a:moveTo>
                <a:lnTo>
                  <a:pt x="11084189" y="0"/>
                </a:lnTo>
                <a:lnTo>
                  <a:pt x="11061526" y="105743"/>
                </a:lnTo>
                <a:cubicBezTo>
                  <a:pt x="10536187" y="2244886"/>
                  <a:pt x="8264669" y="3854030"/>
                  <a:pt x="5542096" y="3854030"/>
                </a:cubicBezTo>
                <a:cubicBezTo>
                  <a:pt x="2819521" y="3854030"/>
                  <a:pt x="548003" y="2244886"/>
                  <a:pt x="22664" y="105743"/>
                </a:cubicBezTo>
                <a:close/>
              </a:path>
            </a:pathLst>
          </a:custGeom>
          <a:noFill/>
          <a:ln>
            <a:noFill/>
          </a:ln>
        </p:spPr>
      </p:pic>
      <p:grpSp>
        <p:nvGrpSpPr>
          <p:cNvPr id="159" name="Google Shape;159;p2"/>
          <p:cNvGrpSpPr/>
          <p:nvPr/>
        </p:nvGrpSpPr>
        <p:grpSpPr>
          <a:xfrm>
            <a:off x="10849" y="15178"/>
            <a:ext cx="2198951" cy="3331254"/>
            <a:chOff x="10849" y="15178"/>
            <a:chExt cx="2198951" cy="3331254"/>
          </a:xfrm>
        </p:grpSpPr>
        <p:sp>
          <p:nvSpPr>
            <p:cNvPr id="160" name="Google Shape;160;p2"/>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1" name="Google Shape;161;p2"/>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2" name="Google Shape;162;p2"/>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3" name="Google Shape;163;p2"/>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4" name="Google Shape;164;p2"/>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5" name="Google Shape;165;p2"/>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6" name="Google Shape;166;p2"/>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3"/>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72" name="Google Shape;172;p3"/>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73" name="Google Shape;173;p3"/>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174" name="Google Shape;174;p3"/>
          <p:cNvPicPr preferRelativeResize="0"/>
          <p:nvPr/>
        </p:nvPicPr>
        <p:blipFill>
          <a:blip r:embed="rId3"/>
          <a:srcRect t="7862" b="7862"/>
          <a:stretch/>
        </p:blipFill>
        <p:spPr>
          <a:xfrm>
            <a:off x="20" y="10"/>
            <a:ext cx="12188932" cy="6856614"/>
          </a:xfrm>
          <a:prstGeom prst="rect">
            <a:avLst/>
          </a:prstGeom>
          <a:noFill/>
          <a:ln>
            <a:noFill/>
          </a:ln>
        </p:spPr>
      </p:pic>
      <p:grpSp>
        <p:nvGrpSpPr>
          <p:cNvPr id="175" name="Google Shape;175;p3"/>
          <p:cNvGrpSpPr/>
          <p:nvPr/>
        </p:nvGrpSpPr>
        <p:grpSpPr>
          <a:xfrm>
            <a:off x="10849" y="15178"/>
            <a:ext cx="2198951" cy="3331254"/>
            <a:chOff x="4473129" y="923925"/>
            <a:chExt cx="3308947" cy="5012817"/>
          </a:xfrm>
        </p:grpSpPr>
        <p:sp>
          <p:nvSpPr>
            <p:cNvPr id="176" name="Google Shape;176;p3"/>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77" name="Google Shape;177;p3"/>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78" name="Google Shape;178;p3"/>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79" name="Google Shape;179;p3"/>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80" name="Google Shape;180;p3"/>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81" name="Google Shape;181;p3"/>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82" name="Google Shape;182;p3"/>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83" name="Google Shape;183;p3"/>
          <p:cNvSpPr txBox="1">
            <a:spLocks noGrp="1"/>
          </p:cNvSpPr>
          <p:nvPr>
            <p:ph type="title"/>
          </p:nvPr>
        </p:nvSpPr>
        <p:spPr>
          <a:xfrm>
            <a:off x="104799" y="-1117624"/>
            <a:ext cx="4795200" cy="5018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4400"/>
              <a:buFont typeface="Arial"/>
              <a:buNone/>
            </a:pPr>
            <a:r>
              <a:rPr lang="en-US" dirty="0">
                <a:solidFill>
                  <a:srgbClr val="FFFFFF"/>
                </a:solidFill>
              </a:rPr>
              <a:t>Artistic Ballroom</a:t>
            </a:r>
            <a:br>
              <a:rPr lang="en-US" dirty="0">
                <a:solidFill>
                  <a:srgbClr val="FFFFFF"/>
                </a:solidFill>
              </a:rPr>
            </a:br>
            <a:r>
              <a:rPr lang="en-US" sz="4000" dirty="0" err="1">
                <a:solidFill>
                  <a:srgbClr val="FFFFFF"/>
                </a:solidFill>
              </a:rPr>
              <a:t>Solo,Duos,Trios</a:t>
            </a:r>
            <a:r>
              <a:rPr lang="en-US" sz="4000" dirty="0">
                <a:solidFill>
                  <a:srgbClr val="FFFFFF"/>
                </a:solidFill>
              </a:rPr>
              <a:t>, Teams</a:t>
            </a:r>
            <a:endParaRPr sz="4000" dirty="0">
              <a:solidFill>
                <a:srgbClr val="FFFFFF"/>
              </a:solidFill>
            </a:endParaRPr>
          </a:p>
          <a:p>
            <a:pPr marL="0" lvl="0" indent="0" algn="l" rtl="0">
              <a:lnSpc>
                <a:spcPct val="100000"/>
              </a:lnSpc>
              <a:spcBef>
                <a:spcPts val="0"/>
              </a:spcBef>
              <a:spcAft>
                <a:spcPts val="0"/>
              </a:spcAft>
              <a:buClr>
                <a:srgbClr val="FFFFFF"/>
              </a:buClr>
              <a:buSzPts val="4400"/>
              <a:buFont typeface="Arial"/>
              <a:buNone/>
            </a:pPr>
            <a:r>
              <a:rPr lang="en-US" sz="2400" dirty="0">
                <a:solidFill>
                  <a:srgbClr val="FFFFFF"/>
                </a:solidFill>
              </a:rPr>
              <a:t>(</a:t>
            </a:r>
            <a:r>
              <a:rPr lang="fr-FR" sz="2400" dirty="0">
                <a:solidFill>
                  <a:srgbClr val="FFFFFF"/>
                </a:solidFill>
              </a:rPr>
              <a:t>Ladies Formation, Couple </a:t>
            </a:r>
            <a:r>
              <a:rPr lang="fr-FR" sz="2400" dirty="0" err="1">
                <a:solidFill>
                  <a:srgbClr val="FFFFFF"/>
                </a:solidFill>
              </a:rPr>
              <a:t>Formation,Couple</a:t>
            </a:r>
            <a:r>
              <a:rPr lang="fr-FR" sz="2400" dirty="0">
                <a:solidFill>
                  <a:srgbClr val="FFFFFF"/>
                </a:solidFill>
              </a:rPr>
              <a:t> Dancing </a:t>
            </a:r>
            <a:r>
              <a:rPr lang="fr-FR" sz="2400" dirty="0" err="1">
                <a:solidFill>
                  <a:srgbClr val="FFFFFF"/>
                </a:solidFill>
              </a:rPr>
              <a:t>etc</a:t>
            </a:r>
            <a:r>
              <a:rPr lang="el-GR" sz="2400" dirty="0">
                <a:solidFill>
                  <a:srgbClr val="FFFFFF"/>
                </a:solidFill>
              </a:rPr>
              <a:t>)</a:t>
            </a:r>
            <a:endParaRPr sz="2400" dirty="0">
              <a:solidFill>
                <a:srgbClr val="FFFFFF"/>
              </a:solidFill>
            </a:endParaRPr>
          </a:p>
        </p:txBody>
      </p:sp>
      <p:grpSp>
        <p:nvGrpSpPr>
          <p:cNvPr id="184" name="Google Shape;184;p3"/>
          <p:cNvGrpSpPr/>
          <p:nvPr/>
        </p:nvGrpSpPr>
        <p:grpSpPr>
          <a:xfrm>
            <a:off x="7980400" y="3276601"/>
            <a:ext cx="4211600" cy="3581399"/>
            <a:chOff x="7980400" y="3276601"/>
            <a:chExt cx="4211600" cy="3581399"/>
          </a:xfrm>
        </p:grpSpPr>
        <p:grpSp>
          <p:nvGrpSpPr>
            <p:cNvPr id="185" name="Google Shape;185;p3"/>
            <p:cNvGrpSpPr/>
            <p:nvPr/>
          </p:nvGrpSpPr>
          <p:grpSpPr>
            <a:xfrm>
              <a:off x="8662740" y="3276601"/>
              <a:ext cx="3529260" cy="3581398"/>
              <a:chOff x="4114800" y="1423987"/>
              <a:chExt cx="3961542" cy="4007547"/>
            </a:xfrm>
          </p:grpSpPr>
          <p:sp>
            <p:nvSpPr>
              <p:cNvPr id="186" name="Google Shape;186;p3"/>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87" name="Google Shape;187;p3"/>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88" name="Google Shape;188;p3"/>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89" name="Google Shape;189;p3"/>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90" name="Google Shape;190;p3"/>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91" name="Google Shape;191;p3"/>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92" name="Google Shape;192;p3"/>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93" name="Google Shape;193;p3"/>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194" name="Google Shape;194;p3"/>
          <p:cNvSpPr txBox="1">
            <a:spLocks noGrp="1"/>
          </p:cNvSpPr>
          <p:nvPr>
            <p:ph type="body" idx="1"/>
          </p:nvPr>
        </p:nvSpPr>
        <p:spPr>
          <a:xfrm>
            <a:off x="190301" y="2767610"/>
            <a:ext cx="4977900" cy="5017200"/>
          </a:xfrm>
          <a:prstGeom prst="rect">
            <a:avLst/>
          </a:prstGeom>
          <a:noFill/>
          <a:ln>
            <a:noFill/>
          </a:ln>
        </p:spPr>
        <p:txBody>
          <a:bodyPr spcFirstLastPara="1" wrap="square" lIns="91425" tIns="45700" rIns="91425" bIns="45700" anchor="ctr" anchorCtr="0">
            <a:normAutofit/>
          </a:bodyPr>
          <a:lstStyle/>
          <a:p>
            <a:pPr marL="0" lvl="0" indent="0">
              <a:spcBef>
                <a:spcPts val="0"/>
              </a:spcBef>
              <a:buSzPts val="2500"/>
              <a:buNone/>
            </a:pPr>
            <a:r>
              <a:rPr lang="en-US" sz="1800" dirty="0">
                <a:solidFill>
                  <a:schemeClr val="bg1"/>
                </a:solidFill>
              </a:rPr>
              <a:t>Latin: </a:t>
            </a:r>
            <a:br>
              <a:rPr lang="el-GR" sz="1800" dirty="0">
                <a:solidFill>
                  <a:schemeClr val="bg1"/>
                </a:solidFill>
              </a:rPr>
            </a:br>
            <a:r>
              <a:rPr lang="es-ES" sz="1800" dirty="0" err="1">
                <a:solidFill>
                  <a:schemeClr val="bg1"/>
                </a:solidFill>
              </a:rPr>
              <a:t>Cha</a:t>
            </a:r>
            <a:r>
              <a:rPr lang="es-ES" sz="1800" dirty="0">
                <a:solidFill>
                  <a:schemeClr val="bg1"/>
                </a:solidFill>
              </a:rPr>
              <a:t> </a:t>
            </a:r>
            <a:r>
              <a:rPr lang="es-ES" sz="1800" dirty="0" err="1">
                <a:solidFill>
                  <a:schemeClr val="bg1"/>
                </a:solidFill>
              </a:rPr>
              <a:t>Cha</a:t>
            </a:r>
            <a:r>
              <a:rPr lang="es-ES" sz="1800" dirty="0">
                <a:solidFill>
                  <a:schemeClr val="bg1"/>
                </a:solidFill>
              </a:rPr>
              <a:t> </a:t>
            </a:r>
            <a:r>
              <a:rPr lang="es-ES" sz="1800" dirty="0" err="1">
                <a:solidFill>
                  <a:schemeClr val="bg1"/>
                </a:solidFill>
              </a:rPr>
              <a:t>Cha</a:t>
            </a:r>
            <a:r>
              <a:rPr lang="es-ES" sz="1800" dirty="0">
                <a:solidFill>
                  <a:schemeClr val="bg1"/>
                </a:solidFill>
              </a:rPr>
              <a:t>, Cuban Rumba, American Rumba, Mambo, Samba, </a:t>
            </a:r>
            <a:r>
              <a:rPr lang="es-ES" sz="1800" dirty="0" err="1">
                <a:solidFill>
                  <a:schemeClr val="bg1"/>
                </a:solidFill>
              </a:rPr>
              <a:t>Jive</a:t>
            </a:r>
            <a:r>
              <a:rPr lang="es-ES" sz="1800" dirty="0">
                <a:solidFill>
                  <a:schemeClr val="bg1"/>
                </a:solidFill>
              </a:rPr>
              <a:t>, Paso Doble, Bolero </a:t>
            </a:r>
            <a:br>
              <a:rPr lang="el-GR" sz="1800" dirty="0">
                <a:solidFill>
                  <a:schemeClr val="bg1"/>
                </a:solidFill>
              </a:rPr>
            </a:br>
            <a:r>
              <a:rPr lang="en-US" sz="1800" dirty="0">
                <a:solidFill>
                  <a:schemeClr val="bg1"/>
                </a:solidFill>
              </a:rPr>
              <a:t>Smooth: </a:t>
            </a:r>
            <a:br>
              <a:rPr lang="el-GR" sz="1800" dirty="0">
                <a:solidFill>
                  <a:schemeClr val="bg1"/>
                </a:solidFill>
              </a:rPr>
            </a:br>
            <a:r>
              <a:rPr lang="en-US" sz="1800" dirty="0">
                <a:solidFill>
                  <a:schemeClr val="bg1"/>
                </a:solidFill>
              </a:rPr>
              <a:t>Waltz, Tango, Slow Foxtrot, V. Waltz, Quickstep</a:t>
            </a:r>
            <a:br>
              <a:rPr lang="el-GR" sz="1800" dirty="0">
                <a:solidFill>
                  <a:schemeClr val="bg1"/>
                </a:solidFill>
              </a:rPr>
            </a:br>
            <a:r>
              <a:rPr lang="it-IT" sz="1800" dirty="0">
                <a:solidFill>
                  <a:schemeClr val="bg1"/>
                </a:solidFill>
              </a:rPr>
              <a:t>Caribbean: </a:t>
            </a:r>
            <a:br>
              <a:rPr lang="it-IT" sz="1800" dirty="0">
                <a:solidFill>
                  <a:schemeClr val="bg1"/>
                </a:solidFill>
              </a:rPr>
            </a:br>
            <a:r>
              <a:rPr lang="it-IT" sz="1800" dirty="0">
                <a:solidFill>
                  <a:schemeClr val="bg1"/>
                </a:solidFill>
              </a:rPr>
              <a:t>Salsa, Bachata, Merengue </a:t>
            </a:r>
            <a:br>
              <a:rPr lang="it-IT" sz="1800" dirty="0">
                <a:solidFill>
                  <a:schemeClr val="bg1"/>
                </a:solidFill>
              </a:rPr>
            </a:br>
            <a:r>
              <a:rPr lang="it-IT" sz="1800" dirty="0">
                <a:solidFill>
                  <a:schemeClr val="bg1"/>
                </a:solidFill>
              </a:rPr>
              <a:t>Argentine Tango - Argentine Tango Escenario Swing - Disco Hustle </a:t>
            </a:r>
            <a:endParaRPr sz="20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g2abe7d757c3_1_0"/>
          <p:cNvSpPr/>
          <p:nvPr/>
        </p:nvSpPr>
        <p:spPr>
          <a:xfrm>
            <a:off x="0" y="0"/>
            <a:ext cx="12189000"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00" name="Google Shape;200;g2abe7d757c3_1_0"/>
          <p:cNvSpPr/>
          <p:nvPr/>
        </p:nvSpPr>
        <p:spPr>
          <a:xfrm>
            <a:off x="0" y="0"/>
            <a:ext cx="12189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01" name="Google Shape;201;g2abe7d757c3_1_0"/>
          <p:cNvSpPr/>
          <p:nvPr/>
        </p:nvSpPr>
        <p:spPr>
          <a:xfrm>
            <a:off x="0" y="0"/>
            <a:ext cx="12189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pic>
        <p:nvPicPr>
          <p:cNvPr id="202" name="Google Shape;202;g2abe7d757c3_1_0"/>
          <p:cNvPicPr preferRelativeResize="0"/>
          <p:nvPr/>
        </p:nvPicPr>
        <p:blipFill>
          <a:blip r:embed="rId3"/>
          <a:srcRect t="7862" b="7862"/>
          <a:stretch/>
        </p:blipFill>
        <p:spPr>
          <a:xfrm>
            <a:off x="20" y="10"/>
            <a:ext cx="12188934" cy="6856613"/>
          </a:xfrm>
          <a:prstGeom prst="rect">
            <a:avLst/>
          </a:prstGeom>
          <a:noFill/>
          <a:ln>
            <a:noFill/>
          </a:ln>
        </p:spPr>
      </p:pic>
      <p:grpSp>
        <p:nvGrpSpPr>
          <p:cNvPr id="203" name="Google Shape;203;g2abe7d757c3_1_0"/>
          <p:cNvGrpSpPr/>
          <p:nvPr/>
        </p:nvGrpSpPr>
        <p:grpSpPr>
          <a:xfrm>
            <a:off x="10638" y="15134"/>
            <a:ext cx="2198795" cy="3331017"/>
            <a:chOff x="4473129" y="923925"/>
            <a:chExt cx="3308947" cy="5012817"/>
          </a:xfrm>
        </p:grpSpPr>
        <p:sp>
          <p:nvSpPr>
            <p:cNvPr id="204" name="Google Shape;204;g2abe7d757c3_1_0"/>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5" name="Google Shape;205;g2abe7d757c3_1_0"/>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6" name="Google Shape;206;g2abe7d757c3_1_0"/>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7" name="Google Shape;207;g2abe7d757c3_1_0"/>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8" name="Google Shape;208;g2abe7d757c3_1_0"/>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9" name="Google Shape;209;g2abe7d757c3_1_0"/>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0" name="Google Shape;210;g2abe7d757c3_1_0"/>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11" name="Google Shape;211;g2abe7d757c3_1_0"/>
          <p:cNvSpPr txBox="1">
            <a:spLocks noGrp="1"/>
          </p:cNvSpPr>
          <p:nvPr>
            <p:ph type="title"/>
          </p:nvPr>
        </p:nvSpPr>
        <p:spPr>
          <a:xfrm>
            <a:off x="7499726" y="-1928225"/>
            <a:ext cx="4795200" cy="50181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FFFFFF"/>
              </a:buClr>
              <a:buSzPts val="4400"/>
              <a:buFont typeface="Arial"/>
              <a:buNone/>
            </a:pPr>
            <a:r>
              <a:rPr lang="en-US" b="1" dirty="0">
                <a:solidFill>
                  <a:srgbClr val="FFFFFF"/>
                </a:solidFill>
              </a:rPr>
              <a:t>Teacher Student</a:t>
            </a:r>
            <a:endParaRPr sz="3000" b="1" dirty="0">
              <a:solidFill>
                <a:srgbClr val="FFFFFF"/>
              </a:solidFill>
            </a:endParaRPr>
          </a:p>
        </p:txBody>
      </p:sp>
      <p:grpSp>
        <p:nvGrpSpPr>
          <p:cNvPr id="212" name="Google Shape;212;g2abe7d757c3_1_0"/>
          <p:cNvGrpSpPr/>
          <p:nvPr/>
        </p:nvGrpSpPr>
        <p:grpSpPr>
          <a:xfrm>
            <a:off x="7980400" y="3276653"/>
            <a:ext cx="4211759" cy="3581545"/>
            <a:chOff x="7980400" y="3276653"/>
            <a:chExt cx="4211759" cy="3581545"/>
          </a:xfrm>
        </p:grpSpPr>
        <p:grpSp>
          <p:nvGrpSpPr>
            <p:cNvPr id="213" name="Google Shape;213;g2abe7d757c3_1_0"/>
            <p:cNvGrpSpPr/>
            <p:nvPr/>
          </p:nvGrpSpPr>
          <p:grpSpPr>
            <a:xfrm>
              <a:off x="8662821" y="3276653"/>
              <a:ext cx="3529338" cy="3581545"/>
              <a:chOff x="4114800" y="1423987"/>
              <a:chExt cx="3961542" cy="4007547"/>
            </a:xfrm>
          </p:grpSpPr>
          <p:sp>
            <p:nvSpPr>
              <p:cNvPr id="214" name="Google Shape;214;g2abe7d757c3_1_0"/>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5" name="Google Shape;215;g2abe7d757c3_1_0"/>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6" name="Google Shape;216;g2abe7d757c3_1_0"/>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7" name="Google Shape;217;g2abe7d757c3_1_0"/>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8" name="Google Shape;218;g2abe7d757c3_1_0"/>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9" name="Google Shape;219;g2abe7d757c3_1_0"/>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20" name="Google Shape;220;g2abe7d757c3_1_0"/>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lt2">
                    <a:alpha val="34900"/>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21" name="Google Shape;221;g2abe7d757c3_1_0"/>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222" name="Google Shape;222;g2abe7d757c3_1_0"/>
          <p:cNvSpPr txBox="1">
            <a:spLocks noGrp="1"/>
          </p:cNvSpPr>
          <p:nvPr>
            <p:ph type="body" idx="1"/>
          </p:nvPr>
        </p:nvSpPr>
        <p:spPr>
          <a:xfrm>
            <a:off x="8261943" y="1390098"/>
            <a:ext cx="3362400" cy="3773100"/>
          </a:xfrm>
          <a:prstGeom prst="rect">
            <a:avLst/>
          </a:prstGeom>
          <a:noFill/>
          <a:ln>
            <a:noFill/>
          </a:ln>
        </p:spPr>
        <p:txBody>
          <a:bodyPr spcFirstLastPara="1" wrap="square" lIns="91425" tIns="45700" rIns="91425" bIns="45700" anchor="ctr" anchorCtr="0">
            <a:noAutofit/>
          </a:bodyPr>
          <a:lstStyle/>
          <a:p>
            <a:pPr marL="0" lvl="0" indent="0" algn="ctr">
              <a:spcBef>
                <a:spcPts val="0"/>
              </a:spcBef>
              <a:buSzPct val="100000"/>
              <a:buNone/>
            </a:pPr>
            <a:r>
              <a:rPr lang="en-US" sz="1600" dirty="0">
                <a:solidFill>
                  <a:schemeClr val="bg1"/>
                </a:solidFill>
              </a:rPr>
              <a:t>Latin:</a:t>
            </a:r>
            <a:br>
              <a:rPr lang="el-GR" sz="1600" dirty="0">
                <a:solidFill>
                  <a:schemeClr val="bg1"/>
                </a:solidFill>
              </a:rPr>
            </a:br>
            <a:r>
              <a:rPr lang="en-US" sz="1600" dirty="0">
                <a:solidFill>
                  <a:schemeClr val="bg1"/>
                </a:solidFill>
              </a:rPr>
              <a:t>Cha Cha </a:t>
            </a:r>
            <a:r>
              <a:rPr lang="en-US" sz="1600" dirty="0" err="1">
                <a:solidFill>
                  <a:schemeClr val="bg1"/>
                </a:solidFill>
              </a:rPr>
              <a:t>Cha</a:t>
            </a:r>
            <a:r>
              <a:rPr lang="en-US" sz="1600" dirty="0">
                <a:solidFill>
                  <a:schemeClr val="bg1"/>
                </a:solidFill>
              </a:rPr>
              <a:t>, Cuban Rumba, American Rumba, Mambo, Samba, Jive, Paso Doble, Bolero</a:t>
            </a:r>
            <a:br>
              <a:rPr lang="en-US" sz="1600" dirty="0">
                <a:solidFill>
                  <a:schemeClr val="bg1"/>
                </a:solidFill>
              </a:rPr>
            </a:br>
            <a:endParaRPr lang="el-GR" sz="1600" dirty="0">
              <a:solidFill>
                <a:schemeClr val="bg1"/>
              </a:solidFill>
            </a:endParaRPr>
          </a:p>
          <a:p>
            <a:pPr marL="0" lvl="0" indent="0" algn="ctr">
              <a:spcBef>
                <a:spcPts val="0"/>
              </a:spcBef>
              <a:buSzPct val="100000"/>
              <a:buNone/>
            </a:pPr>
            <a:r>
              <a:rPr lang="en-US" sz="1600" dirty="0">
                <a:solidFill>
                  <a:schemeClr val="bg1"/>
                </a:solidFill>
              </a:rPr>
              <a:t>Smooth:</a:t>
            </a:r>
          </a:p>
          <a:p>
            <a:pPr marL="0" lvl="0" indent="0" algn="ctr">
              <a:spcBef>
                <a:spcPts val="0"/>
              </a:spcBef>
              <a:buSzPct val="100000"/>
              <a:buNone/>
            </a:pPr>
            <a:r>
              <a:rPr lang="en-US" sz="1600" dirty="0">
                <a:solidFill>
                  <a:schemeClr val="bg1"/>
                </a:solidFill>
              </a:rPr>
              <a:t>Waltz, Tango, Slow Foxtrot, V. Waltz, Quickstep</a:t>
            </a:r>
            <a:br>
              <a:rPr lang="en-US" sz="1600" dirty="0">
                <a:solidFill>
                  <a:schemeClr val="bg1"/>
                </a:solidFill>
              </a:rPr>
            </a:br>
            <a:endParaRPr lang="en-US" sz="1600" dirty="0">
              <a:solidFill>
                <a:schemeClr val="bg1"/>
              </a:solidFill>
            </a:endParaRPr>
          </a:p>
          <a:p>
            <a:pPr marL="0" lvl="0" indent="0" algn="ctr">
              <a:spcBef>
                <a:spcPts val="0"/>
              </a:spcBef>
              <a:buSzPct val="100000"/>
              <a:buNone/>
            </a:pPr>
            <a:r>
              <a:rPr lang="en-US" sz="1600" dirty="0">
                <a:solidFill>
                  <a:schemeClr val="bg1"/>
                </a:solidFill>
              </a:rPr>
              <a:t>Caribbean:</a:t>
            </a:r>
          </a:p>
          <a:p>
            <a:pPr marL="0" lvl="0" indent="0" algn="ctr">
              <a:spcBef>
                <a:spcPts val="0"/>
              </a:spcBef>
              <a:buSzPct val="100000"/>
              <a:buNone/>
            </a:pPr>
            <a:r>
              <a:rPr lang="en-US" sz="1600" dirty="0">
                <a:solidFill>
                  <a:schemeClr val="bg1"/>
                </a:solidFill>
              </a:rPr>
              <a:t>Salsa, Bachata, Merengue</a:t>
            </a:r>
            <a:br>
              <a:rPr lang="en-US" sz="1600" dirty="0">
                <a:solidFill>
                  <a:schemeClr val="bg1"/>
                </a:solidFill>
              </a:rPr>
            </a:br>
            <a:br>
              <a:rPr lang="el-GR" sz="1600" dirty="0">
                <a:solidFill>
                  <a:schemeClr val="bg1"/>
                </a:solidFill>
              </a:rPr>
            </a:br>
            <a:r>
              <a:rPr lang="en-US" sz="1600" dirty="0">
                <a:solidFill>
                  <a:schemeClr val="bg1"/>
                </a:solidFill>
              </a:rPr>
              <a:t>Argentine Tango</a:t>
            </a:r>
            <a:br>
              <a:rPr lang="el-GR" sz="1600" dirty="0">
                <a:solidFill>
                  <a:schemeClr val="bg1"/>
                </a:solidFill>
              </a:rPr>
            </a:br>
            <a:r>
              <a:rPr lang="en-US" sz="1600" dirty="0">
                <a:solidFill>
                  <a:schemeClr val="bg1"/>
                </a:solidFill>
              </a:rPr>
              <a:t>Argentine Tango</a:t>
            </a:r>
            <a:r>
              <a:rPr lang="el-GR" sz="1600" dirty="0">
                <a:solidFill>
                  <a:schemeClr val="bg1"/>
                </a:solidFill>
              </a:rPr>
              <a:t> </a:t>
            </a:r>
            <a:r>
              <a:rPr lang="en-US" sz="1600" dirty="0" err="1">
                <a:solidFill>
                  <a:schemeClr val="bg1"/>
                </a:solidFill>
              </a:rPr>
              <a:t>Escenario</a:t>
            </a:r>
            <a:br>
              <a:rPr lang="en-US" sz="1600" dirty="0">
                <a:solidFill>
                  <a:schemeClr val="bg1"/>
                </a:solidFill>
              </a:rPr>
            </a:br>
            <a:r>
              <a:rPr lang="en-US" sz="1600" dirty="0">
                <a:solidFill>
                  <a:schemeClr val="bg1"/>
                </a:solidFill>
              </a:rPr>
              <a:t>Swing - Disco Hustle </a:t>
            </a:r>
            <a:endParaRPr sz="16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4"/>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28" name="Google Shape;228;p4"/>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229" name="Google Shape;229;p4"/>
          <p:cNvGrpSpPr/>
          <p:nvPr/>
        </p:nvGrpSpPr>
        <p:grpSpPr>
          <a:xfrm>
            <a:off x="10849" y="-3086"/>
            <a:ext cx="2198951" cy="3349518"/>
            <a:chOff x="10849" y="-3086"/>
            <a:chExt cx="2198951" cy="3349518"/>
          </a:xfrm>
        </p:grpSpPr>
        <p:sp>
          <p:nvSpPr>
            <p:cNvPr id="230" name="Google Shape;230;p4"/>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31" name="Google Shape;231;p4"/>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2" name="Google Shape;232;p4"/>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3" name="Google Shape;233;p4"/>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4" name="Google Shape;234;p4"/>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5" name="Google Shape;235;p4"/>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6" name="Google Shape;236;p4"/>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7" name="Google Shape;237;p4"/>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38" name="Google Shape;238;p4"/>
          <p:cNvSpPr txBox="1">
            <a:spLocks noGrp="1"/>
          </p:cNvSpPr>
          <p:nvPr>
            <p:ph type="title"/>
          </p:nvPr>
        </p:nvSpPr>
        <p:spPr>
          <a:xfrm>
            <a:off x="1198182" y="559813"/>
            <a:ext cx="4390807" cy="166457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en-US"/>
              <a:t>Stage Department</a:t>
            </a:r>
            <a:endParaRPr/>
          </a:p>
        </p:txBody>
      </p:sp>
      <p:sp>
        <p:nvSpPr>
          <p:cNvPr id="239" name="Google Shape;239;p4"/>
          <p:cNvSpPr txBox="1">
            <a:spLocks noGrp="1"/>
          </p:cNvSpPr>
          <p:nvPr>
            <p:ph type="body" idx="1"/>
          </p:nvPr>
        </p:nvSpPr>
        <p:spPr>
          <a:xfrm>
            <a:off x="1185756" y="2384474"/>
            <a:ext cx="4390524" cy="3728613"/>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500"/>
              <a:buNone/>
            </a:pPr>
            <a:r>
              <a:rPr lang="en-US" sz="2500"/>
              <a:t>Classical Ballet</a:t>
            </a:r>
            <a:endParaRPr/>
          </a:p>
          <a:p>
            <a:pPr marL="0" lvl="0" indent="0" algn="l" rtl="0">
              <a:lnSpc>
                <a:spcPct val="110000"/>
              </a:lnSpc>
              <a:spcBef>
                <a:spcPts val="1000"/>
              </a:spcBef>
              <a:spcAft>
                <a:spcPts val="0"/>
              </a:spcAft>
              <a:buSzPts val="2500"/>
              <a:buNone/>
            </a:pPr>
            <a:r>
              <a:rPr lang="en-US" sz="2500"/>
              <a:t>Contemporary</a:t>
            </a:r>
            <a:endParaRPr/>
          </a:p>
          <a:p>
            <a:pPr marL="0" lvl="0" indent="0" algn="l" rtl="0">
              <a:lnSpc>
                <a:spcPct val="110000"/>
              </a:lnSpc>
              <a:spcBef>
                <a:spcPts val="1000"/>
              </a:spcBef>
              <a:spcAft>
                <a:spcPts val="0"/>
              </a:spcAft>
              <a:buSzPts val="2500"/>
              <a:buNone/>
            </a:pPr>
            <a:r>
              <a:rPr lang="en-US" sz="2500"/>
              <a:t>Modern</a:t>
            </a:r>
            <a:endParaRPr/>
          </a:p>
          <a:p>
            <a:pPr marL="0" lvl="0" indent="0" algn="l" rtl="0">
              <a:lnSpc>
                <a:spcPct val="110000"/>
              </a:lnSpc>
              <a:spcBef>
                <a:spcPts val="1000"/>
              </a:spcBef>
              <a:spcAft>
                <a:spcPts val="0"/>
              </a:spcAft>
              <a:buSzPts val="2500"/>
              <a:buNone/>
            </a:pPr>
            <a:r>
              <a:rPr lang="en-US" sz="2500"/>
              <a:t>Film &amp; Musical</a:t>
            </a:r>
            <a:endParaRPr/>
          </a:p>
          <a:p>
            <a:pPr marL="0" lvl="0" indent="0" algn="l" rtl="0">
              <a:lnSpc>
                <a:spcPct val="110000"/>
              </a:lnSpc>
              <a:spcBef>
                <a:spcPts val="1000"/>
              </a:spcBef>
              <a:spcAft>
                <a:spcPts val="0"/>
              </a:spcAft>
              <a:buSzPts val="2500"/>
              <a:buNone/>
            </a:pPr>
            <a:r>
              <a:rPr lang="en-US" sz="2500"/>
              <a:t>Jazz</a:t>
            </a:r>
            <a:endParaRPr/>
          </a:p>
          <a:p>
            <a:pPr marL="0" lvl="0" indent="0" algn="l" rtl="0">
              <a:lnSpc>
                <a:spcPct val="110000"/>
              </a:lnSpc>
              <a:spcBef>
                <a:spcPts val="1000"/>
              </a:spcBef>
              <a:spcAft>
                <a:spcPts val="0"/>
              </a:spcAft>
              <a:buSzPts val="2500"/>
              <a:buNone/>
            </a:pPr>
            <a:r>
              <a:rPr lang="en-US" sz="2500"/>
              <a:t>Artistic Dance Show</a:t>
            </a:r>
            <a:endParaRPr/>
          </a:p>
        </p:txBody>
      </p:sp>
      <p:pic>
        <p:nvPicPr>
          <p:cNvPr id="240" name="Google Shape;240;p4"/>
          <p:cNvPicPr preferRelativeResize="0"/>
          <p:nvPr/>
        </p:nvPicPr>
        <p:blipFill>
          <a:blip r:embed="rId3"/>
          <a:srcRect l="21605" t="1250" r="23782" b="9676"/>
          <a:stretch>
            <a:fillRect/>
          </a:stretch>
        </p:blipFill>
        <p:spPr>
          <a:xfrm>
            <a:off x="5971845" y="172493"/>
            <a:ext cx="6058277" cy="6595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5"/>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56" name="Google Shape;256;p5"/>
          <p:cNvSpPr/>
          <p:nvPr/>
        </p:nvSpPr>
        <p:spPr>
          <a:xfrm>
            <a:off x="3048"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257" name="Google Shape;257;p5"/>
          <p:cNvGrpSpPr/>
          <p:nvPr/>
        </p:nvGrpSpPr>
        <p:grpSpPr>
          <a:xfrm>
            <a:off x="10849" y="-3086"/>
            <a:ext cx="2198951" cy="3349518"/>
            <a:chOff x="10849" y="-3086"/>
            <a:chExt cx="2198951" cy="3349518"/>
          </a:xfrm>
        </p:grpSpPr>
        <p:sp>
          <p:nvSpPr>
            <p:cNvPr id="258" name="Google Shape;258;p5"/>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59" name="Google Shape;259;p5"/>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0" name="Google Shape;260;p5"/>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1" name="Google Shape;261;p5"/>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2" name="Google Shape;262;p5"/>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3" name="Google Shape;263;p5"/>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4" name="Google Shape;264;p5"/>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5" name="Google Shape;265;p5"/>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66" name="Google Shape;266;p5"/>
          <p:cNvSpPr txBox="1">
            <a:spLocks noGrp="1"/>
          </p:cNvSpPr>
          <p:nvPr>
            <p:ph type="title"/>
          </p:nvPr>
        </p:nvSpPr>
        <p:spPr>
          <a:xfrm>
            <a:off x="1198182" y="559813"/>
            <a:ext cx="10246090" cy="147119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en-US" dirty="0"/>
              <a:t>Art &amp; Culture Department</a:t>
            </a:r>
            <a:endParaRPr dirty="0"/>
          </a:p>
        </p:txBody>
      </p:sp>
      <p:pic>
        <p:nvPicPr>
          <p:cNvPr id="267" name="Google Shape;267;p5"/>
          <p:cNvPicPr preferRelativeResize="0"/>
          <p:nvPr/>
        </p:nvPicPr>
        <p:blipFill>
          <a:blip r:embed="rId3"/>
          <a:srcRect l="3686" t="776" r="8337" b="11247"/>
          <a:stretch>
            <a:fillRect/>
          </a:stretch>
        </p:blipFill>
        <p:spPr>
          <a:xfrm>
            <a:off x="1030498" y="2266489"/>
            <a:ext cx="4397107" cy="2930689"/>
          </a:xfrm>
          <a:prstGeom prst="rect">
            <a:avLst/>
          </a:prstGeom>
          <a:noFill/>
          <a:ln>
            <a:noFill/>
          </a:ln>
        </p:spPr>
      </p:pic>
      <p:grpSp>
        <p:nvGrpSpPr>
          <p:cNvPr id="268" name="Google Shape;268;p5"/>
          <p:cNvGrpSpPr/>
          <p:nvPr/>
        </p:nvGrpSpPr>
        <p:grpSpPr>
          <a:xfrm>
            <a:off x="7980400" y="3276601"/>
            <a:ext cx="4211600" cy="3581399"/>
            <a:chOff x="7980400" y="3276601"/>
            <a:chExt cx="4211600" cy="3581399"/>
          </a:xfrm>
        </p:grpSpPr>
        <p:sp>
          <p:nvSpPr>
            <p:cNvPr id="269" name="Google Shape;269;p5"/>
            <p:cNvSpPr/>
            <p:nvPr/>
          </p:nvSpPr>
          <p:spPr>
            <a:xfrm>
              <a:off x="10439256" y="6178637"/>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270" name="Google Shape;270;p5"/>
            <p:cNvGrpSpPr/>
            <p:nvPr/>
          </p:nvGrpSpPr>
          <p:grpSpPr>
            <a:xfrm>
              <a:off x="8662740" y="3276601"/>
              <a:ext cx="3529260" cy="3581398"/>
              <a:chOff x="4114800" y="1423987"/>
              <a:chExt cx="3961542" cy="4007547"/>
            </a:xfrm>
          </p:grpSpPr>
          <p:sp>
            <p:nvSpPr>
              <p:cNvPr id="271" name="Google Shape;271;p5"/>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2" name="Google Shape;272;p5"/>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3" name="Google Shape;273;p5"/>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4" name="Google Shape;274;p5"/>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5" name="Google Shape;275;p5"/>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6" name="Google Shape;276;p5"/>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7" name="Google Shape;277;p5"/>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78" name="Google Shape;278;p5"/>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279" name="Google Shape;279;p5"/>
          <p:cNvSpPr txBox="1">
            <a:spLocks noGrp="1"/>
          </p:cNvSpPr>
          <p:nvPr>
            <p:ph type="body" idx="1"/>
          </p:nvPr>
        </p:nvSpPr>
        <p:spPr>
          <a:xfrm>
            <a:off x="6139252" y="2082515"/>
            <a:ext cx="4967269" cy="380815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500"/>
              <a:buNone/>
            </a:pPr>
            <a:r>
              <a:rPr lang="en-US" sz="2500" dirty="0"/>
              <a:t>Belly Dance Battle</a:t>
            </a:r>
          </a:p>
          <a:p>
            <a:pPr marL="0" lvl="0" indent="0" algn="l" rtl="0">
              <a:lnSpc>
                <a:spcPct val="110000"/>
              </a:lnSpc>
              <a:spcBef>
                <a:spcPts val="0"/>
              </a:spcBef>
              <a:spcAft>
                <a:spcPts val="0"/>
              </a:spcAft>
              <a:buSzPts val="2500"/>
              <a:buNone/>
            </a:pPr>
            <a:r>
              <a:rPr lang="en-US" sz="2500" dirty="0"/>
              <a:t>Belly Dance Extra Tools</a:t>
            </a:r>
            <a:endParaRPr dirty="0"/>
          </a:p>
          <a:p>
            <a:pPr marL="0" lvl="0" indent="0" algn="l" rtl="0">
              <a:lnSpc>
                <a:spcPct val="110000"/>
              </a:lnSpc>
              <a:spcBef>
                <a:spcPts val="1000"/>
              </a:spcBef>
              <a:spcAft>
                <a:spcPts val="0"/>
              </a:spcAft>
              <a:buSzPts val="2500"/>
              <a:buNone/>
            </a:pPr>
            <a:r>
              <a:rPr lang="en-US" sz="2500" dirty="0"/>
              <a:t>Belly Dance Chor. Dance Show</a:t>
            </a:r>
          </a:p>
          <a:p>
            <a:pPr marL="0" lvl="0" indent="0" algn="l" rtl="0">
              <a:lnSpc>
                <a:spcPct val="110000"/>
              </a:lnSpc>
              <a:spcBef>
                <a:spcPts val="1000"/>
              </a:spcBef>
              <a:spcAft>
                <a:spcPts val="0"/>
              </a:spcAft>
              <a:buSzPts val="2500"/>
              <a:buNone/>
            </a:pPr>
            <a:r>
              <a:rPr lang="en-US" sz="2500" dirty="0"/>
              <a:t>Bollywood</a:t>
            </a:r>
            <a:endParaRPr dirty="0"/>
          </a:p>
          <a:p>
            <a:pPr marL="0" lvl="0" indent="0" algn="l" rtl="0">
              <a:lnSpc>
                <a:spcPct val="110000"/>
              </a:lnSpc>
              <a:spcBef>
                <a:spcPts val="1000"/>
              </a:spcBef>
              <a:spcAft>
                <a:spcPts val="0"/>
              </a:spcAft>
              <a:buSzPts val="2500"/>
              <a:buNone/>
            </a:pPr>
            <a:r>
              <a:rPr lang="en-US" sz="2500" dirty="0"/>
              <a:t>Flamenco</a:t>
            </a:r>
            <a:endParaRPr dirty="0"/>
          </a:p>
          <a:p>
            <a:pPr marL="0" lvl="0" indent="0" algn="l" rtl="0">
              <a:lnSpc>
                <a:spcPct val="110000"/>
              </a:lnSpc>
              <a:spcBef>
                <a:spcPts val="1000"/>
              </a:spcBef>
              <a:spcAft>
                <a:spcPts val="0"/>
              </a:spcAft>
              <a:buSzPts val="2500"/>
              <a:buNone/>
            </a:pPr>
            <a:r>
              <a:rPr lang="en-US" sz="2500" dirty="0" err="1"/>
              <a:t>Ethno</a:t>
            </a:r>
            <a:endParaRPr sz="2500" dirty="0"/>
          </a:p>
        </p:txBody>
      </p:sp>
      <p:pic>
        <p:nvPicPr>
          <p:cNvPr id="280" name="Google Shape;280;p5"/>
          <p:cNvPicPr preferRelativeResize="0"/>
          <p:nvPr/>
        </p:nvPicPr>
        <p:blipFill>
          <a:blip r:embed="rId4"/>
          <a:srcRect l="14455" t="20423" r="14558" b="8590"/>
          <a:stretch>
            <a:fillRect/>
          </a:stretch>
        </p:blipFill>
        <p:spPr>
          <a:xfrm>
            <a:off x="7641867" y="3848575"/>
            <a:ext cx="4547085" cy="30351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a:extLst>
            <a:ext uri="{FF2B5EF4-FFF2-40B4-BE49-F238E27FC236}">
              <a16:creationId xmlns:a16="http://schemas.microsoft.com/office/drawing/2014/main" id="{D66CEA15-F417-665A-AA73-FD7ECCC698A1}"/>
            </a:ext>
          </a:extLst>
        </p:cNvPr>
        <p:cNvGrpSpPr/>
        <p:nvPr/>
      </p:nvGrpSpPr>
      <p:grpSpPr>
        <a:xfrm>
          <a:off x="0" y="0"/>
          <a:ext cx="0" cy="0"/>
          <a:chOff x="0" y="0"/>
          <a:chExt cx="0" cy="0"/>
        </a:xfrm>
      </p:grpSpPr>
      <p:sp>
        <p:nvSpPr>
          <p:cNvPr id="255" name="Google Shape;255;p5">
            <a:extLst>
              <a:ext uri="{FF2B5EF4-FFF2-40B4-BE49-F238E27FC236}">
                <a16:creationId xmlns:a16="http://schemas.microsoft.com/office/drawing/2014/main" id="{2D58DF59-AFF3-F031-0013-8818FD641FF7}"/>
              </a:ext>
            </a:extLst>
          </p:cNvPr>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56" name="Google Shape;256;p5">
            <a:extLst>
              <a:ext uri="{FF2B5EF4-FFF2-40B4-BE49-F238E27FC236}">
                <a16:creationId xmlns:a16="http://schemas.microsoft.com/office/drawing/2014/main" id="{CA7418B3-35AA-19BC-EB5D-66A688A83BB9}"/>
              </a:ext>
            </a:extLst>
          </p:cNvPr>
          <p:cNvSpPr/>
          <p:nvPr/>
        </p:nvSpPr>
        <p:spPr>
          <a:xfrm>
            <a:off x="11286"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257" name="Google Shape;257;p5">
            <a:extLst>
              <a:ext uri="{FF2B5EF4-FFF2-40B4-BE49-F238E27FC236}">
                <a16:creationId xmlns:a16="http://schemas.microsoft.com/office/drawing/2014/main" id="{AF4FE068-48C9-BC5E-DCE3-CE8E3C322F30}"/>
              </a:ext>
            </a:extLst>
          </p:cNvPr>
          <p:cNvGrpSpPr/>
          <p:nvPr/>
        </p:nvGrpSpPr>
        <p:grpSpPr>
          <a:xfrm>
            <a:off x="10849" y="-3086"/>
            <a:ext cx="2198951" cy="3349518"/>
            <a:chOff x="10849" y="-3086"/>
            <a:chExt cx="2198951" cy="3349518"/>
          </a:xfrm>
        </p:grpSpPr>
        <p:sp>
          <p:nvSpPr>
            <p:cNvPr id="258" name="Google Shape;258;p5">
              <a:extLst>
                <a:ext uri="{FF2B5EF4-FFF2-40B4-BE49-F238E27FC236}">
                  <a16:creationId xmlns:a16="http://schemas.microsoft.com/office/drawing/2014/main" id="{0D3BDC50-206A-2B9B-148A-B3FB0102E3E4}"/>
                </a:ext>
              </a:extLst>
            </p:cNvPr>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59" name="Google Shape;259;p5">
              <a:extLst>
                <a:ext uri="{FF2B5EF4-FFF2-40B4-BE49-F238E27FC236}">
                  <a16:creationId xmlns:a16="http://schemas.microsoft.com/office/drawing/2014/main" id="{E8B486A7-F20E-3A3A-C429-76726280F82A}"/>
                </a:ext>
              </a:extLst>
            </p:cNvPr>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0" name="Google Shape;260;p5">
              <a:extLst>
                <a:ext uri="{FF2B5EF4-FFF2-40B4-BE49-F238E27FC236}">
                  <a16:creationId xmlns:a16="http://schemas.microsoft.com/office/drawing/2014/main" id="{7C0BE874-FAD2-5426-6903-57125817853A}"/>
                </a:ext>
              </a:extLst>
            </p:cNvPr>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1" name="Google Shape;261;p5">
              <a:extLst>
                <a:ext uri="{FF2B5EF4-FFF2-40B4-BE49-F238E27FC236}">
                  <a16:creationId xmlns:a16="http://schemas.microsoft.com/office/drawing/2014/main" id="{683A4F30-A4C8-298A-8493-CEAA8884E0BD}"/>
                </a:ext>
              </a:extLst>
            </p:cNvPr>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2" name="Google Shape;262;p5">
              <a:extLst>
                <a:ext uri="{FF2B5EF4-FFF2-40B4-BE49-F238E27FC236}">
                  <a16:creationId xmlns:a16="http://schemas.microsoft.com/office/drawing/2014/main" id="{5FE5B8EF-E030-0A07-7D70-DA14059745AE}"/>
                </a:ext>
              </a:extLst>
            </p:cNvPr>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3" name="Google Shape;263;p5">
              <a:extLst>
                <a:ext uri="{FF2B5EF4-FFF2-40B4-BE49-F238E27FC236}">
                  <a16:creationId xmlns:a16="http://schemas.microsoft.com/office/drawing/2014/main" id="{77482E96-C212-ADA4-AB01-90DE0696CDBF}"/>
                </a:ext>
              </a:extLst>
            </p:cNvPr>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4" name="Google Shape;264;p5">
              <a:extLst>
                <a:ext uri="{FF2B5EF4-FFF2-40B4-BE49-F238E27FC236}">
                  <a16:creationId xmlns:a16="http://schemas.microsoft.com/office/drawing/2014/main" id="{6BD3C5ED-DB04-579F-6DBB-148086028050}"/>
                </a:ext>
              </a:extLst>
            </p:cNvPr>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65" name="Google Shape;265;p5">
              <a:extLst>
                <a:ext uri="{FF2B5EF4-FFF2-40B4-BE49-F238E27FC236}">
                  <a16:creationId xmlns:a16="http://schemas.microsoft.com/office/drawing/2014/main" id="{07BCFBDA-A8B5-F56E-BD05-715A17E1EF33}"/>
                </a:ext>
              </a:extLst>
            </p:cNvPr>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66" name="Google Shape;266;p5">
            <a:extLst>
              <a:ext uri="{FF2B5EF4-FFF2-40B4-BE49-F238E27FC236}">
                <a16:creationId xmlns:a16="http://schemas.microsoft.com/office/drawing/2014/main" id="{649E8A89-FA0F-DE7A-B7C8-2A61EB2B0CB2}"/>
              </a:ext>
            </a:extLst>
          </p:cNvPr>
          <p:cNvSpPr txBox="1">
            <a:spLocks noGrp="1"/>
          </p:cNvSpPr>
          <p:nvPr>
            <p:ph type="title"/>
          </p:nvPr>
        </p:nvSpPr>
        <p:spPr>
          <a:xfrm>
            <a:off x="2120823" y="559813"/>
            <a:ext cx="10246090" cy="147119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en-US" dirty="0"/>
              <a:t>Greek Dances</a:t>
            </a:r>
            <a:endParaRPr dirty="0"/>
          </a:p>
        </p:txBody>
      </p:sp>
      <p:pic>
        <p:nvPicPr>
          <p:cNvPr id="267" name="Google Shape;267;p5">
            <a:extLst>
              <a:ext uri="{FF2B5EF4-FFF2-40B4-BE49-F238E27FC236}">
                <a16:creationId xmlns:a16="http://schemas.microsoft.com/office/drawing/2014/main" id="{7D6708A3-9548-8065-B6E5-A5537CBC8705}"/>
              </a:ext>
            </a:extLst>
          </p:cNvPr>
          <p:cNvPicPr preferRelativeResize="0"/>
          <p:nvPr/>
        </p:nvPicPr>
        <p:blipFill>
          <a:blip r:embed="rId3"/>
          <a:srcRect l="2407" r="7530" b="9936"/>
          <a:stretch>
            <a:fillRect/>
          </a:stretch>
        </p:blipFill>
        <p:spPr>
          <a:xfrm>
            <a:off x="981206" y="2031006"/>
            <a:ext cx="4390545" cy="2930689"/>
          </a:xfrm>
          <a:prstGeom prst="rect">
            <a:avLst/>
          </a:prstGeom>
          <a:noFill/>
          <a:ln>
            <a:noFill/>
          </a:ln>
        </p:spPr>
      </p:pic>
      <p:grpSp>
        <p:nvGrpSpPr>
          <p:cNvPr id="268" name="Google Shape;268;p5">
            <a:extLst>
              <a:ext uri="{FF2B5EF4-FFF2-40B4-BE49-F238E27FC236}">
                <a16:creationId xmlns:a16="http://schemas.microsoft.com/office/drawing/2014/main" id="{F5C78FFB-BA4C-E734-92A8-5F669D4251A4}"/>
              </a:ext>
            </a:extLst>
          </p:cNvPr>
          <p:cNvGrpSpPr/>
          <p:nvPr/>
        </p:nvGrpSpPr>
        <p:grpSpPr>
          <a:xfrm>
            <a:off x="7980400" y="3276601"/>
            <a:ext cx="4211600" cy="3581399"/>
            <a:chOff x="7980400" y="3276601"/>
            <a:chExt cx="4211600" cy="3581399"/>
          </a:xfrm>
        </p:grpSpPr>
        <p:sp>
          <p:nvSpPr>
            <p:cNvPr id="269" name="Google Shape;269;p5">
              <a:extLst>
                <a:ext uri="{FF2B5EF4-FFF2-40B4-BE49-F238E27FC236}">
                  <a16:creationId xmlns:a16="http://schemas.microsoft.com/office/drawing/2014/main" id="{CBAE0973-C5F3-7217-391E-6E8814DAD86C}"/>
                </a:ext>
              </a:extLst>
            </p:cNvPr>
            <p:cNvSpPr/>
            <p:nvPr/>
          </p:nvSpPr>
          <p:spPr>
            <a:xfrm>
              <a:off x="10439256" y="6178637"/>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270" name="Google Shape;270;p5">
              <a:extLst>
                <a:ext uri="{FF2B5EF4-FFF2-40B4-BE49-F238E27FC236}">
                  <a16:creationId xmlns:a16="http://schemas.microsoft.com/office/drawing/2014/main" id="{DE45F880-1B36-0C61-70F5-E2A5F86AD281}"/>
                </a:ext>
              </a:extLst>
            </p:cNvPr>
            <p:cNvGrpSpPr/>
            <p:nvPr/>
          </p:nvGrpSpPr>
          <p:grpSpPr>
            <a:xfrm>
              <a:off x="8662740" y="3276601"/>
              <a:ext cx="3529260" cy="3581398"/>
              <a:chOff x="4114800" y="1423987"/>
              <a:chExt cx="3961542" cy="4007547"/>
            </a:xfrm>
          </p:grpSpPr>
          <p:sp>
            <p:nvSpPr>
              <p:cNvPr id="271" name="Google Shape;271;p5">
                <a:extLst>
                  <a:ext uri="{FF2B5EF4-FFF2-40B4-BE49-F238E27FC236}">
                    <a16:creationId xmlns:a16="http://schemas.microsoft.com/office/drawing/2014/main" id="{4FA2D1F0-E01E-0CEE-65C5-F376C2D34EF6}"/>
                  </a:ext>
                </a:extLst>
              </p:cNvPr>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2" name="Google Shape;272;p5">
                <a:extLst>
                  <a:ext uri="{FF2B5EF4-FFF2-40B4-BE49-F238E27FC236}">
                    <a16:creationId xmlns:a16="http://schemas.microsoft.com/office/drawing/2014/main" id="{2F7CB96B-48C6-EE37-12A5-E1B3C7C235C8}"/>
                  </a:ext>
                </a:extLst>
              </p:cNvPr>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3" name="Google Shape;273;p5">
                <a:extLst>
                  <a:ext uri="{FF2B5EF4-FFF2-40B4-BE49-F238E27FC236}">
                    <a16:creationId xmlns:a16="http://schemas.microsoft.com/office/drawing/2014/main" id="{C4DF266A-778E-64DA-6175-007BF8436A07}"/>
                  </a:ext>
                </a:extLst>
              </p:cNvPr>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4" name="Google Shape;274;p5">
                <a:extLst>
                  <a:ext uri="{FF2B5EF4-FFF2-40B4-BE49-F238E27FC236}">
                    <a16:creationId xmlns:a16="http://schemas.microsoft.com/office/drawing/2014/main" id="{F14B2E1D-C504-8FCA-CC00-01BDE7E36E17}"/>
                  </a:ext>
                </a:extLst>
              </p:cNvPr>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5" name="Google Shape;275;p5">
                <a:extLst>
                  <a:ext uri="{FF2B5EF4-FFF2-40B4-BE49-F238E27FC236}">
                    <a16:creationId xmlns:a16="http://schemas.microsoft.com/office/drawing/2014/main" id="{BB7FFF67-A5A0-A40E-DBF7-F8F3CBD90B10}"/>
                  </a:ext>
                </a:extLst>
              </p:cNvPr>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6" name="Google Shape;276;p5">
                <a:extLst>
                  <a:ext uri="{FF2B5EF4-FFF2-40B4-BE49-F238E27FC236}">
                    <a16:creationId xmlns:a16="http://schemas.microsoft.com/office/drawing/2014/main" id="{1079F21D-95AC-52C1-83DC-890FFDC164BC}"/>
                  </a:ext>
                </a:extLst>
              </p:cNvPr>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77" name="Google Shape;277;p5">
                <a:extLst>
                  <a:ext uri="{FF2B5EF4-FFF2-40B4-BE49-F238E27FC236}">
                    <a16:creationId xmlns:a16="http://schemas.microsoft.com/office/drawing/2014/main" id="{C0758104-BC3E-E4C9-C0FC-8D1D4457B5EE}"/>
                  </a:ext>
                </a:extLst>
              </p:cNvPr>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78" name="Google Shape;278;p5">
              <a:extLst>
                <a:ext uri="{FF2B5EF4-FFF2-40B4-BE49-F238E27FC236}">
                  <a16:creationId xmlns:a16="http://schemas.microsoft.com/office/drawing/2014/main" id="{2CED7E66-BDF3-2B2B-65F3-3E274B8979FB}"/>
                </a:ext>
              </a:extLst>
            </p:cNvPr>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279" name="Google Shape;279;p5">
            <a:extLst>
              <a:ext uri="{FF2B5EF4-FFF2-40B4-BE49-F238E27FC236}">
                <a16:creationId xmlns:a16="http://schemas.microsoft.com/office/drawing/2014/main" id="{9C69BBCB-3CDC-81DE-9F6C-4D0B165C09EC}"/>
              </a:ext>
            </a:extLst>
          </p:cNvPr>
          <p:cNvSpPr txBox="1">
            <a:spLocks noGrp="1"/>
          </p:cNvSpPr>
          <p:nvPr>
            <p:ph type="body" idx="1"/>
          </p:nvPr>
        </p:nvSpPr>
        <p:spPr>
          <a:xfrm>
            <a:off x="6139252" y="2082515"/>
            <a:ext cx="4967269" cy="3808150"/>
          </a:xfrm>
          <a:prstGeom prst="rect">
            <a:avLst/>
          </a:prstGeom>
          <a:noFill/>
          <a:ln>
            <a:noFill/>
          </a:ln>
        </p:spPr>
        <p:txBody>
          <a:bodyPr spcFirstLastPara="1" wrap="square" lIns="91425" tIns="45700" rIns="91425" bIns="45700" anchor="t" anchorCtr="0">
            <a:normAutofit/>
          </a:bodyPr>
          <a:lstStyle/>
          <a:p>
            <a:pPr marL="0" lvl="0" indent="0">
              <a:spcBef>
                <a:spcPts val="0"/>
              </a:spcBef>
              <a:buSzPts val="2500"/>
              <a:buNone/>
            </a:pPr>
            <a:r>
              <a:rPr lang="en-US" sz="2400" dirty="0" err="1"/>
              <a:t>Zeimpekiko</a:t>
            </a:r>
            <a:r>
              <a:rPr lang="en-US" sz="2400" dirty="0"/>
              <a:t> Battle</a:t>
            </a:r>
          </a:p>
          <a:p>
            <a:pPr marL="0" lvl="0" indent="0">
              <a:spcBef>
                <a:spcPts val="0"/>
              </a:spcBef>
              <a:buSzPts val="2500"/>
              <a:buNone/>
            </a:pPr>
            <a:r>
              <a:rPr lang="en-US" sz="2400" dirty="0" err="1"/>
              <a:t>Zeimpekiko</a:t>
            </a:r>
            <a:r>
              <a:rPr lang="en-US" sz="2400" dirty="0"/>
              <a:t> Chor. Dance Show Folklore (Sirto, </a:t>
            </a:r>
            <a:r>
              <a:rPr lang="en-US" sz="2400" dirty="0" err="1"/>
              <a:t>Kalamatiano</a:t>
            </a:r>
            <a:r>
              <a:rPr lang="en-US" sz="2400" dirty="0"/>
              <a:t>, </a:t>
            </a:r>
            <a:r>
              <a:rPr lang="en-US" sz="2400" dirty="0" err="1"/>
              <a:t>Tsamiko</a:t>
            </a:r>
            <a:r>
              <a:rPr lang="en-US" sz="2400" dirty="0"/>
              <a:t>, </a:t>
            </a:r>
            <a:r>
              <a:rPr lang="en-US" sz="2400" dirty="0" err="1"/>
              <a:t>Nisiotika</a:t>
            </a:r>
            <a:r>
              <a:rPr lang="en-US" sz="2400" dirty="0"/>
              <a:t>, Kritika etc.)</a:t>
            </a:r>
          </a:p>
          <a:p>
            <a:pPr marL="0" lvl="0" indent="0">
              <a:spcBef>
                <a:spcPts val="0"/>
              </a:spcBef>
              <a:buSzPts val="2500"/>
              <a:buNone/>
            </a:pPr>
            <a:r>
              <a:rPr lang="en-US" sz="2400" dirty="0"/>
              <a:t>Sirtaki </a:t>
            </a:r>
            <a:br>
              <a:rPr lang="en-US" sz="2400" dirty="0"/>
            </a:br>
            <a:r>
              <a:rPr lang="en-US" sz="2400" dirty="0" err="1"/>
              <a:t>Aptalikos</a:t>
            </a:r>
            <a:br>
              <a:rPr lang="en-US" sz="2400" dirty="0"/>
            </a:br>
            <a:r>
              <a:rPr lang="en-US" sz="2400" dirty="0" err="1"/>
              <a:t>Ellinikos</a:t>
            </a:r>
            <a:r>
              <a:rPr lang="en-US" sz="2400" dirty="0"/>
              <a:t> </a:t>
            </a:r>
            <a:r>
              <a:rPr lang="en-US" sz="2400" dirty="0" err="1"/>
              <a:t>Kinimatografos</a:t>
            </a:r>
            <a:r>
              <a:rPr lang="en-US" sz="2400" dirty="0"/>
              <a:t> </a:t>
            </a:r>
            <a:endParaRPr sz="2500" dirty="0"/>
          </a:p>
        </p:txBody>
      </p:sp>
    </p:spTree>
    <p:extLst>
      <p:ext uri="{BB962C8B-B14F-4D97-AF65-F5344CB8AC3E}">
        <p14:creationId xmlns:p14="http://schemas.microsoft.com/office/powerpoint/2010/main" val="733415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5" name="Google Shape;285;p6"/>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86" name="Google Shape;286;p6"/>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287" name="Google Shape;287;p6"/>
          <p:cNvSpPr txBox="1">
            <a:spLocks noGrp="1"/>
          </p:cNvSpPr>
          <p:nvPr>
            <p:ph type="title"/>
          </p:nvPr>
        </p:nvSpPr>
        <p:spPr>
          <a:xfrm>
            <a:off x="1198181" y="4087571"/>
            <a:ext cx="4795282" cy="20319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en-US"/>
              <a:t>Street &amp; Pop Department</a:t>
            </a:r>
            <a:endParaRPr/>
          </a:p>
        </p:txBody>
      </p:sp>
      <p:grpSp>
        <p:nvGrpSpPr>
          <p:cNvPr id="288" name="Google Shape;288;p6"/>
          <p:cNvGrpSpPr/>
          <p:nvPr/>
        </p:nvGrpSpPr>
        <p:grpSpPr>
          <a:xfrm>
            <a:off x="7980400" y="3276601"/>
            <a:ext cx="4211600" cy="3581399"/>
            <a:chOff x="7980400" y="3276601"/>
            <a:chExt cx="4211600" cy="3581399"/>
          </a:xfrm>
        </p:grpSpPr>
        <p:sp>
          <p:nvSpPr>
            <p:cNvPr id="289" name="Google Shape;289;p6"/>
            <p:cNvSpPr/>
            <p:nvPr/>
          </p:nvSpPr>
          <p:spPr>
            <a:xfrm>
              <a:off x="10439256" y="6178637"/>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grpSp>
          <p:nvGrpSpPr>
            <p:cNvPr id="290" name="Google Shape;290;p6"/>
            <p:cNvGrpSpPr/>
            <p:nvPr/>
          </p:nvGrpSpPr>
          <p:grpSpPr>
            <a:xfrm>
              <a:off x="8662740" y="3276601"/>
              <a:ext cx="3529260" cy="3581398"/>
              <a:chOff x="4114800" y="1423987"/>
              <a:chExt cx="3961542" cy="4007547"/>
            </a:xfrm>
          </p:grpSpPr>
          <p:sp>
            <p:nvSpPr>
              <p:cNvPr id="291" name="Google Shape;291;p6"/>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92" name="Google Shape;292;p6"/>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93" name="Google Shape;293;p6"/>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94" name="Google Shape;294;p6"/>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95" name="Google Shape;295;p6"/>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96" name="Google Shape;296;p6"/>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97" name="Google Shape;297;p6"/>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98" name="Google Shape;298;p6"/>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pic>
        <p:nvPicPr>
          <p:cNvPr id="299" name="Google Shape;299;p6"/>
          <p:cNvPicPr preferRelativeResize="0"/>
          <p:nvPr/>
        </p:nvPicPr>
        <p:blipFill>
          <a:blip r:embed="rId3"/>
          <a:srcRect t="25143" b="25143"/>
          <a:stretch/>
        </p:blipFill>
        <p:spPr>
          <a:xfrm>
            <a:off x="-3049" y="10"/>
            <a:ext cx="12195049" cy="4088641"/>
          </a:xfrm>
          <a:prstGeom prst="rect">
            <a:avLst/>
          </a:prstGeom>
          <a:noFill/>
          <a:ln>
            <a:noFill/>
          </a:ln>
        </p:spPr>
      </p:pic>
      <p:grpSp>
        <p:nvGrpSpPr>
          <p:cNvPr id="300" name="Google Shape;300;p6"/>
          <p:cNvGrpSpPr/>
          <p:nvPr/>
        </p:nvGrpSpPr>
        <p:grpSpPr>
          <a:xfrm>
            <a:off x="10849" y="15178"/>
            <a:ext cx="2198951" cy="3331254"/>
            <a:chOff x="10849" y="15178"/>
            <a:chExt cx="2198951" cy="3331254"/>
          </a:xfrm>
        </p:grpSpPr>
        <p:sp>
          <p:nvSpPr>
            <p:cNvPr id="301" name="Google Shape;301;p6"/>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02" name="Google Shape;302;p6"/>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03" name="Google Shape;303;p6"/>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04" name="Google Shape;304;p6"/>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05" name="Google Shape;305;p6"/>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06" name="Google Shape;306;p6"/>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307" name="Google Shape;307;p6"/>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308" name="Google Shape;308;p6"/>
          <p:cNvSpPr txBox="1">
            <a:spLocks noGrp="1"/>
          </p:cNvSpPr>
          <p:nvPr>
            <p:ph type="body" idx="1"/>
          </p:nvPr>
        </p:nvSpPr>
        <p:spPr>
          <a:xfrm>
            <a:off x="6106186" y="4524158"/>
            <a:ext cx="4977905" cy="2031475"/>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SzPts val="2500"/>
              <a:buNone/>
            </a:pPr>
            <a:r>
              <a:rPr lang="en-US" sz="2000" dirty="0"/>
              <a:t>Urban Street Dance Battle</a:t>
            </a:r>
            <a:endParaRPr sz="2000" dirty="0"/>
          </a:p>
          <a:p>
            <a:pPr marL="0" lvl="0" indent="0" algn="l" rtl="0">
              <a:lnSpc>
                <a:spcPct val="110000"/>
              </a:lnSpc>
              <a:spcBef>
                <a:spcPts val="1000"/>
              </a:spcBef>
              <a:spcAft>
                <a:spcPts val="0"/>
              </a:spcAft>
              <a:buSzPts val="2500"/>
              <a:buNone/>
            </a:pPr>
            <a:r>
              <a:rPr lang="en-US" sz="2000" dirty="0"/>
              <a:t>Urban Street Dance Show (Fusion)</a:t>
            </a:r>
            <a:endParaRPr sz="2000" dirty="0"/>
          </a:p>
          <a:p>
            <a:pPr marL="0" lvl="0" indent="0" algn="l" rtl="0">
              <a:lnSpc>
                <a:spcPct val="110000"/>
              </a:lnSpc>
              <a:spcBef>
                <a:spcPts val="1000"/>
              </a:spcBef>
              <a:spcAft>
                <a:spcPts val="0"/>
              </a:spcAft>
              <a:buSzPts val="2500"/>
              <a:buNone/>
            </a:pPr>
            <a:r>
              <a:rPr lang="en-US" sz="2000" dirty="0"/>
              <a:t>Commercial</a:t>
            </a:r>
            <a:endParaRPr sz="2000" dirty="0"/>
          </a:p>
          <a:p>
            <a:pPr marL="0" lvl="0" indent="0" algn="l" rtl="0">
              <a:lnSpc>
                <a:spcPct val="110000"/>
              </a:lnSpc>
              <a:spcBef>
                <a:spcPts val="1000"/>
              </a:spcBef>
              <a:spcAft>
                <a:spcPts val="0"/>
              </a:spcAft>
              <a:buSzPts val="2500"/>
              <a:buNone/>
            </a:pPr>
            <a:r>
              <a:rPr lang="en-US" sz="2000" dirty="0"/>
              <a:t>Break Dance</a:t>
            </a:r>
            <a:endParaRPr sz="2000" dirty="0"/>
          </a:p>
          <a:p>
            <a:pPr marL="0" lvl="0" indent="0" algn="l" rtl="0">
              <a:spcBef>
                <a:spcPts val="1000"/>
              </a:spcBef>
              <a:spcAft>
                <a:spcPts val="0"/>
              </a:spcAft>
              <a:buClr>
                <a:schemeClr val="dk1"/>
              </a:buClr>
              <a:buSzPts val="2500"/>
              <a:buFont typeface="Arial"/>
              <a:buNone/>
            </a:pPr>
            <a:r>
              <a:rPr lang="en-US" sz="2000" dirty="0"/>
              <a:t>Dance Hall</a:t>
            </a:r>
            <a:endParaRPr sz="2000" dirty="0"/>
          </a:p>
          <a:p>
            <a:pPr marL="0" lvl="0" indent="0" algn="l" rtl="0">
              <a:lnSpc>
                <a:spcPct val="110000"/>
              </a:lnSpc>
              <a:spcBef>
                <a:spcPts val="1000"/>
              </a:spcBef>
              <a:spcAft>
                <a:spcPts val="0"/>
              </a:spcAft>
              <a:buSzPts val="2500"/>
              <a:buNone/>
            </a:pPr>
            <a:endParaRPr sz="2500" dirty="0"/>
          </a:p>
        </p:txBody>
      </p:sp>
    </p:spTree>
  </p:cSld>
  <p:clrMapOvr>
    <a:masterClrMapping/>
  </p:clrMapOvr>
</p:sld>
</file>

<file path=ppt/theme/theme1.xml><?xml version="1.0" encoding="utf-8"?>
<a:theme xmlns:a="http://schemas.openxmlformats.org/drawingml/2006/main" name="Explore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710</Words>
  <Application>Microsoft Office PowerPoint</Application>
  <PresentationFormat>Widescreen</PresentationFormat>
  <Paragraphs>106</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Caladea</vt:lpstr>
      <vt:lpstr>Comic Sans MS</vt:lpstr>
      <vt:lpstr>Avenir</vt:lpstr>
      <vt:lpstr>Arial</vt:lpstr>
      <vt:lpstr>ExploreVTI</vt:lpstr>
      <vt:lpstr>Age Categorization</vt:lpstr>
      <vt:lpstr>Artistic Ballroom</vt:lpstr>
      <vt:lpstr>Είμαστε στην ευχάριστη θέση να σας παρουσιάσουμε το Greece Open to the World 2026, έναν κορυφαίο ανοιχτό διαγωνισμό χορού που διοργανώνεται στην ιστορική και πλούσια πολιτιστικά πόλη της Αθήνας, στην Ελλάδα. Αυτός ο διαγωνισμός καλωσορίζει χορευτές όλων των στυλ και επιπέδων, από ερασιτέχνες έως προχωρημένου και υψηλού επιπέδου χορευτές, και παρέχει μια απαράμιλλη ευκαιρία για καλλιτεχνική δημιουργία και έκφραση.  Γιορτάζουμε τη ζωογόνο δυναμική του χορού, προσκαλώντας συμμετέχοντες από όλες τις ηλικιακές κατηγορίες για να αναδείξουν το ταλέντο τους σε ένα διεθνές παρκέ. Είτε θέλετε να συμμετέχετε σε solo, είτε σε duos, είτε σε team αυτή είναι η ευκαιρία σας να λάμψετε ανάμεσα στην ενέργεια και το πάθος σας, ανάμεσα σε άλλους χορευτές ίδιου επιπέδου με εσάς.  </vt:lpstr>
      <vt:lpstr>Artistic Ballroom Solo,Duos,Trios, Teams (Ladies Formation, Couple Formation,Couple Dancing etc)</vt:lpstr>
      <vt:lpstr>Teacher Student</vt:lpstr>
      <vt:lpstr>Stage Department</vt:lpstr>
      <vt:lpstr>Art &amp; Culture Department</vt:lpstr>
      <vt:lpstr>Greek Dances</vt:lpstr>
      <vt:lpstr>Street &amp; Pop Department</vt:lpstr>
      <vt:lpstr>Aerobic Energy Dance Show</vt:lpstr>
      <vt:lpstr>ALL WADF STYLES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Rika Kroustalli</dc:creator>
  <cp:lastModifiedBy>Headquarters</cp:lastModifiedBy>
  <cp:revision>2</cp:revision>
  <dcterms:created xsi:type="dcterms:W3CDTF">2023-12-21T10:20:27Z</dcterms:created>
  <dcterms:modified xsi:type="dcterms:W3CDTF">2025-09-30T09:19:59Z</dcterms:modified>
</cp:coreProperties>
</file>